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780B-771A-4DD1-94B1-01F8D04508BE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299-CC92-438E-866E-232EDB31D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780B-771A-4DD1-94B1-01F8D04508BE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299-CC92-438E-866E-232EDB31D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780B-771A-4DD1-94B1-01F8D04508BE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299-CC92-438E-866E-232EDB31D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780B-771A-4DD1-94B1-01F8D04508BE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299-CC92-438E-866E-232EDB31D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780B-771A-4DD1-94B1-01F8D04508BE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299-CC92-438E-866E-232EDB31D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780B-771A-4DD1-94B1-01F8D04508BE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299-CC92-438E-866E-232EDB31D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780B-771A-4DD1-94B1-01F8D04508BE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299-CC92-438E-866E-232EDB31D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780B-771A-4DD1-94B1-01F8D04508BE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299-CC92-438E-866E-232EDB31D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780B-771A-4DD1-94B1-01F8D04508BE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299-CC92-438E-866E-232EDB31D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780B-771A-4DD1-94B1-01F8D04508BE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299-CC92-438E-866E-232EDB31D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780B-771A-4DD1-94B1-01F8D04508BE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299-CC92-438E-866E-232EDB31D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9780B-771A-4DD1-94B1-01F8D04508BE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18299-CC92-438E-866E-232EDB31D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Опрос</a:t>
            </a:r>
            <a:b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рамках программы </a:t>
            </a:r>
            <a:b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«Формирование современной городской среды»</a:t>
            </a:r>
            <a:b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18.03.2018 года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Рисунок 4" descr="зона отдыха калинина площад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429132"/>
            <a:ext cx="3035459" cy="207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NBZGSbcUr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429132"/>
            <a:ext cx="3000396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42976" y="6215082"/>
            <a:ext cx="909223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/>
              <a:t>Парк ОЦБК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6215082"/>
            <a:ext cx="2071702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Зона отдыха по ул. Калинина </a:t>
            </a:r>
            <a:endParaRPr lang="ru-RU" sz="1200" dirty="0"/>
          </a:p>
        </p:txBody>
      </p:sp>
      <p:pic>
        <p:nvPicPr>
          <p:cNvPr id="13" name="Рисунок 12" descr="Z:\Каб 27\Васильева Е.В\ГОРОД\Гор среда\ДИЗАЙН проект\bHvD11vfPDgm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071678"/>
            <a:ext cx="3071834" cy="207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Z:\Каб 27\Васильева Е.В\ГОРОД\Гор среда\локомотив\локомотив (2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071678"/>
            <a:ext cx="3000396" cy="207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143504" y="3714752"/>
            <a:ext cx="185738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Пешеходная дорожка ул. Кирова- ул. Правды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2976" y="3857628"/>
            <a:ext cx="1654492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/>
              <a:t>Стадион «Локомотив»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Z:\Каб 27\Васильева Е.В\ГОРОД\Гор среда\локомотив\локомотив (2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2714644" cy="20002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Опрос</a:t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рамках программы </a:t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«Формирование современной городской среды»</a:t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18.03.2018 года</a:t>
            </a:r>
            <a:endParaRPr kumimoji="0" lang="ru-RU" sz="3200" b="1" i="0" u="none" strike="noStrike" kern="1200" cap="none" spc="0" normalizeH="0" baseline="0" noProof="0" dirty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 rot="21426067">
            <a:off x="434541" y="3756411"/>
            <a:ext cx="1654492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/>
              <a:t>Стадион «Локомотив»</a:t>
            </a:r>
            <a:endParaRPr lang="ru-RU" sz="1200" dirty="0"/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000240"/>
            <a:ext cx="2000264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Содержимое 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071678"/>
            <a:ext cx="2143140" cy="457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714884"/>
            <a:ext cx="2500330" cy="1672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6"/>
          <a:srcRect l="13453" r="19282"/>
          <a:stretch>
            <a:fillRect/>
          </a:stretch>
        </p:blipFill>
        <p:spPr bwMode="auto">
          <a:xfrm>
            <a:off x="5286380" y="2000240"/>
            <a:ext cx="1428760" cy="2124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4714884"/>
            <a:ext cx="3071834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000240"/>
            <a:ext cx="3071834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Z:\Каб 27\Васильева Е.В\ГОРОД\Гор среда\ФОТО\тренажор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572008"/>
            <a:ext cx="2357454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Z:\Каб 27\Васильева Е.В\ГОРОД\Гор среда\ФОТО\тренажор.jpg 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929066"/>
            <a:ext cx="2000264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Z:\Каб 27\Васильева Е.В\ГОРОД\Гор среда\ФОТО\тренажор.jpg 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357430"/>
            <a:ext cx="1743068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Z:\Каб 27\Васильева Е.В\ГОРОД\Гор среда\ФОТО\тренажор.jpg 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572008"/>
            <a:ext cx="2489200" cy="1866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Опрос</a:t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рамках программы </a:t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«Формирование современной городской среды»</a:t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18.03.2018 года</a:t>
            </a:r>
            <a:endParaRPr kumimoji="0" lang="ru-RU" sz="3200" b="1" i="0" u="none" strike="noStrike" kern="1200" cap="none" spc="0" normalizeH="0" baseline="0" noProof="0" dirty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логомотив ожидаемый результа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1928802"/>
            <a:ext cx="3000396" cy="20609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 rot="21426067">
            <a:off x="434542" y="3684973"/>
            <a:ext cx="1654492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/>
              <a:t>Стадион «Локомотив»</a:t>
            </a:r>
            <a:endParaRPr lang="ru-RU" sz="1200" dirty="0"/>
          </a:p>
        </p:txBody>
      </p:sp>
      <p:pic>
        <p:nvPicPr>
          <p:cNvPr id="13" name="Рисунок 12" descr="Z:\Каб 27\Васильева Е.В\ГОРОД\Гор среда\локомотив\локомотив (2)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000240"/>
            <a:ext cx="2714644" cy="20002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TextBox 13"/>
          <p:cNvSpPr txBox="1"/>
          <p:nvPr/>
        </p:nvSpPr>
        <p:spPr>
          <a:xfrm rot="21426067">
            <a:off x="434541" y="3756411"/>
            <a:ext cx="1654492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/>
              <a:t>Стадион «Локомотив»</a:t>
            </a:r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Опрос</a:t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рамках программы </a:t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«Формирование современной городской среды»</a:t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18.03.2018 года</a:t>
            </a:r>
            <a:endParaRPr kumimoji="0" lang="ru-RU" sz="3200" b="1" i="0" u="none" strike="noStrike" kern="1200" cap="none" spc="0" normalizeH="0" baseline="0" noProof="0" dirty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NBZGSbcUr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3000396" cy="2071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 rot="21430383">
            <a:off x="434874" y="3879881"/>
            <a:ext cx="909223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/>
              <a:t>Парк ОЦБК</a:t>
            </a:r>
            <a:endParaRPr lang="ru-RU" sz="1200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4429132"/>
            <a:ext cx="6500858" cy="2118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Z:\Каб 27\Васильева Е.В\ГОРОД\Гор среда\ФОТО\бордюрного камн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1785950" cy="1587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571744"/>
            <a:ext cx="1785950" cy="1600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6"/>
          <a:srcRect l="13453" r="19282"/>
          <a:stretch>
            <a:fillRect/>
          </a:stretch>
        </p:blipFill>
        <p:spPr bwMode="auto">
          <a:xfrm>
            <a:off x="7429520" y="3357562"/>
            <a:ext cx="1428760" cy="2124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Z:\Каб 27\Васильева Е.В\ГОРОД\Гор среда\ДИЗАЙН проект\bHvD11vfPDgm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071834" cy="2071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Опрос</a:t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рамках программы </a:t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«Формирование современной городской среды»</a:t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18.03.2018 года</a:t>
            </a:r>
            <a:endParaRPr kumimoji="0" lang="ru-RU" sz="3200" b="1" i="0" u="none" strike="noStrike" kern="1200" cap="none" spc="0" normalizeH="0" baseline="0" noProof="0" dirty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 rot="21445044">
            <a:off x="357158" y="3714752"/>
            <a:ext cx="178518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Пешеходная дорожка ул. Кирова- ул. Правды</a:t>
            </a:r>
            <a:endParaRPr lang="ru-RU" sz="1200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143116"/>
            <a:ext cx="2314575" cy="1942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72008"/>
            <a:ext cx="2857520" cy="1857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Содержимое 8" descr="Z:\Каб 27\Васильева Е.В\ГОРОД\Гор среда\ФОТО\дорожка пеш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572008"/>
            <a:ext cx="3214710" cy="1835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Содержимое 6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071678"/>
            <a:ext cx="2143140" cy="457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Опрос</a:t>
            </a:r>
            <a:br>
              <a:rPr kumimoji="0" lang="ru-RU" sz="3200" b="1" i="0" u="none" strike="noStrike" kern="1200" cap="none" spc="0" normalizeH="0" baseline="0" noProof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рамках программы </a:t>
            </a:r>
            <a:br>
              <a:rPr kumimoji="0" lang="ru-RU" sz="3200" b="1" i="0" u="none" strike="noStrike" kern="1200" cap="none" spc="0" normalizeH="0" baseline="0" noProof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«Формирование современной городской среды»</a:t>
            </a:r>
            <a:br>
              <a:rPr kumimoji="0" lang="ru-RU" sz="3200" b="1" i="0" u="none" strike="noStrike" kern="1200" cap="none" spc="0" normalizeH="0" baseline="0" noProof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18.03.2018 года</a:t>
            </a:r>
            <a:endParaRPr kumimoji="0" lang="ru-RU" sz="3200" b="1" i="0" u="none" strike="noStrike" kern="1200" cap="none" spc="0" normalizeH="0" baseline="0" noProof="0" dirty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зона отдыха калинина площад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3000396" cy="2071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63304" y="3915614"/>
            <a:ext cx="2071702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Зона отдыха по ул. Калинина </a:t>
            </a:r>
            <a:endParaRPr lang="ru-RU" sz="1200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071678"/>
            <a:ext cx="2143140" cy="457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5572140"/>
            <a:ext cx="2357454" cy="1100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5"/>
          <a:srcRect l="13453" r="19282"/>
          <a:stretch>
            <a:fillRect/>
          </a:stretch>
        </p:blipFill>
        <p:spPr bwMode="auto">
          <a:xfrm>
            <a:off x="1357290" y="4500570"/>
            <a:ext cx="1428760" cy="2124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929066"/>
            <a:ext cx="2714644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2143117"/>
            <a:ext cx="2714644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357430"/>
            <a:ext cx="3200404" cy="376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на отдыха калинина площад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71678"/>
            <a:ext cx="3000396" cy="2071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363304" y="3915614"/>
            <a:ext cx="2071702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Зона отдыха по ул. Калинина </a:t>
            </a:r>
            <a:endParaRPr lang="ru-RU" sz="1200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4643446"/>
            <a:ext cx="1857388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572008"/>
            <a:ext cx="2643206" cy="1851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Z:\Каб 27\Васильева Е.В\ГОРОД\Гор среда\ФОТО\качель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357430"/>
            <a:ext cx="1785949" cy="1757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Опрос</a:t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рамках программы </a:t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«Формирование современной городской среды»</a:t>
            </a:r>
            <a:b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18.03.2018 года</a:t>
            </a:r>
            <a:endParaRPr kumimoji="0" lang="ru-RU" sz="3200" b="1" i="0" u="none" strike="noStrike" kern="1200" cap="none" spc="0" normalizeH="0" baseline="0" noProof="0" dirty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54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Опрос  в рамках программы  «Формирование современной городской среды» 18.03.2018 года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рамках программы «Формирование современной городской среды»</dc:title>
  <dc:creator>petrovags</dc:creator>
  <cp:lastModifiedBy>petrovags</cp:lastModifiedBy>
  <cp:revision>22</cp:revision>
  <dcterms:created xsi:type="dcterms:W3CDTF">2018-02-26T05:17:12Z</dcterms:created>
  <dcterms:modified xsi:type="dcterms:W3CDTF">2018-03-05T07:12:12Z</dcterms:modified>
</cp:coreProperties>
</file>