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6" r:id="rId3"/>
    <p:sldId id="272" r:id="rId4"/>
    <p:sldId id="259" r:id="rId5"/>
    <p:sldId id="261" r:id="rId6"/>
    <p:sldId id="262" r:id="rId7"/>
    <p:sldId id="264" r:id="rId8"/>
    <p:sldId id="265" r:id="rId9"/>
    <p:sldId id="258" r:id="rId10"/>
    <p:sldId id="268" r:id="rId11"/>
    <p:sldId id="269" r:id="rId12"/>
    <p:sldId id="270" r:id="rId13"/>
    <p:sldId id="271" r:id="rId14"/>
    <p:sldId id="267" r:id="rId15"/>
  </p:sldIdLst>
  <p:sldSz cx="12242800" cy="6845300"/>
  <p:notesSz cx="12242800" cy="68453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436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6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210" y="2122043"/>
            <a:ext cx="1040638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6420" y="3833368"/>
            <a:ext cx="856996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140" y="1574419"/>
            <a:ext cx="5325618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5042" y="1574419"/>
            <a:ext cx="5325618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19"/>
            <a:ext cx="12239999" cy="560805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501634"/>
            <a:ext cx="12237720" cy="1338580"/>
          </a:xfrm>
          <a:custGeom>
            <a:avLst/>
            <a:gdLst/>
            <a:ahLst/>
            <a:cxnLst/>
            <a:rect l="l" t="t" r="r" b="b"/>
            <a:pathLst>
              <a:path w="12237720" h="1338579">
                <a:moveTo>
                  <a:pt x="0" y="1338365"/>
                </a:moveTo>
                <a:lnTo>
                  <a:pt x="0" y="0"/>
                </a:lnTo>
                <a:lnTo>
                  <a:pt x="12237311" y="0"/>
                </a:lnTo>
                <a:lnTo>
                  <a:pt x="12237311" y="1338365"/>
                </a:lnTo>
                <a:lnTo>
                  <a:pt x="0" y="1338365"/>
                </a:lnTo>
                <a:close/>
              </a:path>
            </a:pathLst>
          </a:custGeom>
          <a:solidFill>
            <a:srgbClr val="0B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127757" y="781970"/>
            <a:ext cx="69215" cy="17780"/>
          </a:xfrm>
          <a:custGeom>
            <a:avLst/>
            <a:gdLst/>
            <a:ahLst/>
            <a:cxnLst/>
            <a:rect l="l" t="t" r="r" b="b"/>
            <a:pathLst>
              <a:path w="69215" h="17779">
                <a:moveTo>
                  <a:pt x="68609" y="0"/>
                </a:moveTo>
                <a:lnTo>
                  <a:pt x="0" y="0"/>
                </a:lnTo>
                <a:lnTo>
                  <a:pt x="23922" y="17597"/>
                </a:lnTo>
                <a:lnTo>
                  <a:pt x="68609" y="0"/>
                </a:lnTo>
                <a:close/>
              </a:path>
            </a:pathLst>
          </a:custGeom>
          <a:solidFill>
            <a:srgbClr val="C74C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151684" y="781970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45373" y="0"/>
                </a:moveTo>
                <a:lnTo>
                  <a:pt x="44682" y="0"/>
                </a:lnTo>
                <a:lnTo>
                  <a:pt x="0" y="17597"/>
                </a:lnTo>
                <a:lnTo>
                  <a:pt x="27139" y="37486"/>
                </a:lnTo>
                <a:lnTo>
                  <a:pt x="45373" y="0"/>
                </a:lnTo>
                <a:close/>
              </a:path>
            </a:pathLst>
          </a:custGeom>
          <a:solidFill>
            <a:srgbClr val="005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227733" y="784710"/>
            <a:ext cx="160020" cy="33655"/>
          </a:xfrm>
          <a:custGeom>
            <a:avLst/>
            <a:gdLst/>
            <a:ahLst/>
            <a:cxnLst/>
            <a:rect l="l" t="t" r="r" b="b"/>
            <a:pathLst>
              <a:path w="160020" h="33655">
                <a:moveTo>
                  <a:pt x="156905" y="406"/>
                </a:moveTo>
                <a:lnTo>
                  <a:pt x="145069" y="406"/>
                </a:lnTo>
                <a:lnTo>
                  <a:pt x="139928" y="511"/>
                </a:lnTo>
                <a:lnTo>
                  <a:pt x="138136" y="511"/>
                </a:lnTo>
                <a:lnTo>
                  <a:pt x="138136" y="32947"/>
                </a:lnTo>
                <a:lnTo>
                  <a:pt x="143827" y="32947"/>
                </a:lnTo>
                <a:lnTo>
                  <a:pt x="143827" y="21219"/>
                </a:lnTo>
                <a:lnTo>
                  <a:pt x="155915" y="21219"/>
                </a:lnTo>
                <a:lnTo>
                  <a:pt x="159912" y="16355"/>
                </a:lnTo>
                <a:lnTo>
                  <a:pt x="159912" y="16035"/>
                </a:lnTo>
                <a:lnTo>
                  <a:pt x="146564" y="16035"/>
                </a:lnTo>
                <a:lnTo>
                  <a:pt x="145163" y="15933"/>
                </a:lnTo>
                <a:lnTo>
                  <a:pt x="143827" y="15807"/>
                </a:lnTo>
                <a:lnTo>
                  <a:pt x="143827" y="5839"/>
                </a:lnTo>
                <a:lnTo>
                  <a:pt x="146758" y="5749"/>
                </a:lnTo>
                <a:lnTo>
                  <a:pt x="159912" y="5749"/>
                </a:lnTo>
                <a:lnTo>
                  <a:pt x="159912" y="5500"/>
                </a:lnTo>
                <a:lnTo>
                  <a:pt x="156905" y="406"/>
                </a:lnTo>
                <a:close/>
              </a:path>
              <a:path w="160020" h="33655">
                <a:moveTo>
                  <a:pt x="155915" y="21219"/>
                </a:moveTo>
                <a:lnTo>
                  <a:pt x="143827" y="21219"/>
                </a:lnTo>
                <a:lnTo>
                  <a:pt x="145232" y="21366"/>
                </a:lnTo>
                <a:lnTo>
                  <a:pt x="155794" y="21366"/>
                </a:lnTo>
                <a:lnTo>
                  <a:pt x="155915" y="21219"/>
                </a:lnTo>
                <a:close/>
              </a:path>
              <a:path w="160020" h="33655">
                <a:moveTo>
                  <a:pt x="159912" y="5749"/>
                </a:moveTo>
                <a:lnTo>
                  <a:pt x="151794" y="5749"/>
                </a:lnTo>
                <a:lnTo>
                  <a:pt x="153885" y="7401"/>
                </a:lnTo>
                <a:lnTo>
                  <a:pt x="153885" y="14414"/>
                </a:lnTo>
                <a:lnTo>
                  <a:pt x="151240" y="16035"/>
                </a:lnTo>
                <a:lnTo>
                  <a:pt x="159912" y="16035"/>
                </a:lnTo>
                <a:lnTo>
                  <a:pt x="159912" y="5749"/>
                </a:lnTo>
                <a:close/>
              </a:path>
              <a:path w="160020" h="33655">
                <a:moveTo>
                  <a:pt x="116770" y="406"/>
                </a:moveTo>
                <a:lnTo>
                  <a:pt x="111754" y="406"/>
                </a:lnTo>
                <a:lnTo>
                  <a:pt x="98050" y="32947"/>
                </a:lnTo>
                <a:lnTo>
                  <a:pt x="103788" y="32947"/>
                </a:lnTo>
                <a:lnTo>
                  <a:pt x="107161" y="24663"/>
                </a:lnTo>
                <a:lnTo>
                  <a:pt x="126975" y="24663"/>
                </a:lnTo>
                <a:lnTo>
                  <a:pt x="124729" y="19324"/>
                </a:lnTo>
                <a:lnTo>
                  <a:pt x="109360" y="19324"/>
                </a:lnTo>
                <a:lnTo>
                  <a:pt x="114113" y="7780"/>
                </a:lnTo>
                <a:lnTo>
                  <a:pt x="119872" y="7780"/>
                </a:lnTo>
                <a:lnTo>
                  <a:pt x="116770" y="406"/>
                </a:lnTo>
                <a:close/>
              </a:path>
              <a:path w="160020" h="33655">
                <a:moveTo>
                  <a:pt x="126975" y="24663"/>
                </a:moveTo>
                <a:lnTo>
                  <a:pt x="121036" y="24663"/>
                </a:lnTo>
                <a:lnTo>
                  <a:pt x="124401" y="32947"/>
                </a:lnTo>
                <a:lnTo>
                  <a:pt x="130460" y="32947"/>
                </a:lnTo>
                <a:lnTo>
                  <a:pt x="126975" y="24663"/>
                </a:lnTo>
                <a:close/>
              </a:path>
              <a:path w="160020" h="33655">
                <a:moveTo>
                  <a:pt x="119872" y="7780"/>
                </a:moveTo>
                <a:lnTo>
                  <a:pt x="114113" y="7780"/>
                </a:lnTo>
                <a:lnTo>
                  <a:pt x="118854" y="19324"/>
                </a:lnTo>
                <a:lnTo>
                  <a:pt x="124729" y="19324"/>
                </a:lnTo>
                <a:lnTo>
                  <a:pt x="119872" y="7780"/>
                </a:lnTo>
                <a:close/>
              </a:path>
              <a:path w="160020" h="33655">
                <a:moveTo>
                  <a:pt x="87754" y="0"/>
                </a:moveTo>
                <a:lnTo>
                  <a:pt x="72814" y="0"/>
                </a:lnTo>
                <a:lnTo>
                  <a:pt x="66921" y="7401"/>
                </a:lnTo>
                <a:lnTo>
                  <a:pt x="66921" y="26819"/>
                </a:lnTo>
                <a:lnTo>
                  <a:pt x="73746" y="33465"/>
                </a:lnTo>
                <a:lnTo>
                  <a:pt x="87880" y="33465"/>
                </a:lnTo>
                <a:lnTo>
                  <a:pt x="92016" y="31978"/>
                </a:lnTo>
                <a:lnTo>
                  <a:pt x="94051" y="29800"/>
                </a:lnTo>
                <a:lnTo>
                  <a:pt x="93200" y="28134"/>
                </a:lnTo>
                <a:lnTo>
                  <a:pt x="77555" y="28134"/>
                </a:lnTo>
                <a:lnTo>
                  <a:pt x="72955" y="23497"/>
                </a:lnTo>
                <a:lnTo>
                  <a:pt x="72955" y="9683"/>
                </a:lnTo>
                <a:lnTo>
                  <a:pt x="77501" y="5321"/>
                </a:lnTo>
                <a:lnTo>
                  <a:pt x="92175" y="5321"/>
                </a:lnTo>
                <a:lnTo>
                  <a:pt x="93402" y="3298"/>
                </a:lnTo>
                <a:lnTo>
                  <a:pt x="91264" y="1336"/>
                </a:lnTo>
                <a:lnTo>
                  <a:pt x="87754" y="0"/>
                </a:lnTo>
                <a:close/>
              </a:path>
              <a:path w="160020" h="33655">
                <a:moveTo>
                  <a:pt x="91873" y="25534"/>
                </a:moveTo>
                <a:lnTo>
                  <a:pt x="89644" y="27249"/>
                </a:lnTo>
                <a:lnTo>
                  <a:pt x="86911" y="28134"/>
                </a:lnTo>
                <a:lnTo>
                  <a:pt x="93200" y="28134"/>
                </a:lnTo>
                <a:lnTo>
                  <a:pt x="91873" y="25534"/>
                </a:lnTo>
                <a:close/>
              </a:path>
              <a:path w="160020" h="33655">
                <a:moveTo>
                  <a:pt x="92175" y="5321"/>
                </a:moveTo>
                <a:lnTo>
                  <a:pt x="86767" y="5321"/>
                </a:lnTo>
                <a:lnTo>
                  <a:pt x="88916" y="6198"/>
                </a:lnTo>
                <a:lnTo>
                  <a:pt x="90853" y="7503"/>
                </a:lnTo>
                <a:lnTo>
                  <a:pt x="92175" y="5321"/>
                </a:lnTo>
                <a:close/>
              </a:path>
              <a:path w="160020" h="33655">
                <a:moveTo>
                  <a:pt x="42919" y="511"/>
                </a:moveTo>
                <a:lnTo>
                  <a:pt x="37224" y="511"/>
                </a:lnTo>
                <a:lnTo>
                  <a:pt x="37224" y="32947"/>
                </a:lnTo>
                <a:lnTo>
                  <a:pt x="42919" y="32947"/>
                </a:lnTo>
                <a:lnTo>
                  <a:pt x="42919" y="16217"/>
                </a:lnTo>
                <a:lnTo>
                  <a:pt x="49724" y="16217"/>
                </a:lnTo>
                <a:lnTo>
                  <a:pt x="49462" y="15897"/>
                </a:lnTo>
                <a:lnTo>
                  <a:pt x="42919" y="15897"/>
                </a:lnTo>
                <a:lnTo>
                  <a:pt x="42919" y="511"/>
                </a:lnTo>
                <a:close/>
              </a:path>
              <a:path w="160020" h="33655">
                <a:moveTo>
                  <a:pt x="49724" y="16217"/>
                </a:moveTo>
                <a:lnTo>
                  <a:pt x="42919" y="16217"/>
                </a:lnTo>
                <a:lnTo>
                  <a:pt x="56168" y="32947"/>
                </a:lnTo>
                <a:lnTo>
                  <a:pt x="63411" y="32947"/>
                </a:lnTo>
                <a:lnTo>
                  <a:pt x="49724" y="16217"/>
                </a:lnTo>
                <a:close/>
              </a:path>
              <a:path w="160020" h="33655">
                <a:moveTo>
                  <a:pt x="62561" y="511"/>
                </a:moveTo>
                <a:lnTo>
                  <a:pt x="55725" y="511"/>
                </a:lnTo>
                <a:lnTo>
                  <a:pt x="42919" y="15897"/>
                </a:lnTo>
                <a:lnTo>
                  <a:pt x="49462" y="15897"/>
                </a:lnTo>
                <a:lnTo>
                  <a:pt x="49223" y="15605"/>
                </a:lnTo>
                <a:lnTo>
                  <a:pt x="62561" y="511"/>
                </a:lnTo>
                <a:close/>
              </a:path>
              <a:path w="160020" h="33655">
                <a:moveTo>
                  <a:pt x="2466" y="25293"/>
                </a:moveTo>
                <a:lnTo>
                  <a:pt x="0" y="30074"/>
                </a:lnTo>
                <a:lnTo>
                  <a:pt x="2272" y="32025"/>
                </a:lnTo>
                <a:lnTo>
                  <a:pt x="6398" y="33465"/>
                </a:lnTo>
                <a:lnTo>
                  <a:pt x="21287" y="33465"/>
                </a:lnTo>
                <a:lnTo>
                  <a:pt x="26569" y="28134"/>
                </a:lnTo>
                <a:lnTo>
                  <a:pt x="7426" y="28134"/>
                </a:lnTo>
                <a:lnTo>
                  <a:pt x="4507" y="26878"/>
                </a:lnTo>
                <a:lnTo>
                  <a:pt x="2466" y="25293"/>
                </a:lnTo>
                <a:close/>
              </a:path>
              <a:path w="160020" h="33655">
                <a:moveTo>
                  <a:pt x="26571" y="5321"/>
                </a:moveTo>
                <a:lnTo>
                  <a:pt x="16308" y="5321"/>
                </a:lnTo>
                <a:lnTo>
                  <a:pt x="20779" y="8323"/>
                </a:lnTo>
                <a:lnTo>
                  <a:pt x="21874" y="13766"/>
                </a:lnTo>
                <a:lnTo>
                  <a:pt x="7426" y="13766"/>
                </a:lnTo>
                <a:lnTo>
                  <a:pt x="7426" y="19094"/>
                </a:lnTo>
                <a:lnTo>
                  <a:pt x="22021" y="19094"/>
                </a:lnTo>
                <a:lnTo>
                  <a:pt x="21038" y="25073"/>
                </a:lnTo>
                <a:lnTo>
                  <a:pt x="16358" y="28134"/>
                </a:lnTo>
                <a:lnTo>
                  <a:pt x="26569" y="28134"/>
                </a:lnTo>
                <a:lnTo>
                  <a:pt x="27813" y="26878"/>
                </a:lnTo>
                <a:lnTo>
                  <a:pt x="27871" y="6584"/>
                </a:lnTo>
                <a:lnTo>
                  <a:pt x="26571" y="5321"/>
                </a:lnTo>
                <a:close/>
              </a:path>
              <a:path w="160020" h="33655">
                <a:moveTo>
                  <a:pt x="21099" y="0"/>
                </a:moveTo>
                <a:lnTo>
                  <a:pt x="6584" y="0"/>
                </a:lnTo>
                <a:lnTo>
                  <a:pt x="2642" y="1620"/>
                </a:lnTo>
                <a:lnTo>
                  <a:pt x="368" y="3567"/>
                </a:lnTo>
                <a:lnTo>
                  <a:pt x="2595" y="7827"/>
                </a:lnTo>
                <a:lnTo>
                  <a:pt x="4867" y="6109"/>
                </a:lnTo>
                <a:lnTo>
                  <a:pt x="7599" y="5321"/>
                </a:lnTo>
                <a:lnTo>
                  <a:pt x="26571" y="5321"/>
                </a:lnTo>
                <a:lnTo>
                  <a:pt x="21099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127757" y="861058"/>
            <a:ext cx="69215" cy="17780"/>
          </a:xfrm>
          <a:custGeom>
            <a:avLst/>
            <a:gdLst/>
            <a:ahLst/>
            <a:cxnLst/>
            <a:rect l="l" t="t" r="r" b="b"/>
            <a:pathLst>
              <a:path w="69215" h="17780">
                <a:moveTo>
                  <a:pt x="68609" y="0"/>
                </a:moveTo>
                <a:lnTo>
                  <a:pt x="0" y="0"/>
                </a:lnTo>
                <a:lnTo>
                  <a:pt x="23922" y="17583"/>
                </a:lnTo>
                <a:lnTo>
                  <a:pt x="68609" y="0"/>
                </a:lnTo>
                <a:close/>
              </a:path>
            </a:pathLst>
          </a:custGeom>
          <a:solidFill>
            <a:srgbClr val="164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151684" y="861058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45373" y="0"/>
                </a:moveTo>
                <a:lnTo>
                  <a:pt x="44682" y="0"/>
                </a:lnTo>
                <a:lnTo>
                  <a:pt x="0" y="17583"/>
                </a:lnTo>
                <a:lnTo>
                  <a:pt x="27139" y="37484"/>
                </a:lnTo>
                <a:lnTo>
                  <a:pt x="45373" y="0"/>
                </a:lnTo>
                <a:close/>
              </a:path>
            </a:pathLst>
          </a:custGeom>
          <a:solidFill>
            <a:srgbClr val="3B9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231153" y="863798"/>
            <a:ext cx="419734" cy="33655"/>
          </a:xfrm>
          <a:custGeom>
            <a:avLst/>
            <a:gdLst/>
            <a:ahLst/>
            <a:cxnLst/>
            <a:rect l="l" t="t" r="r" b="b"/>
            <a:pathLst>
              <a:path w="419734" h="33655">
                <a:moveTo>
                  <a:pt x="398689" y="507"/>
                </a:moveTo>
                <a:lnTo>
                  <a:pt x="392991" y="507"/>
                </a:lnTo>
                <a:lnTo>
                  <a:pt x="392991" y="32955"/>
                </a:lnTo>
                <a:lnTo>
                  <a:pt x="398689" y="32955"/>
                </a:lnTo>
                <a:lnTo>
                  <a:pt x="398689" y="16219"/>
                </a:lnTo>
                <a:lnTo>
                  <a:pt x="405465" y="16219"/>
                </a:lnTo>
                <a:lnTo>
                  <a:pt x="405196" y="15891"/>
                </a:lnTo>
                <a:lnTo>
                  <a:pt x="398689" y="15891"/>
                </a:lnTo>
                <a:lnTo>
                  <a:pt x="398689" y="507"/>
                </a:lnTo>
                <a:close/>
              </a:path>
              <a:path w="419734" h="33655">
                <a:moveTo>
                  <a:pt x="405465" y="16219"/>
                </a:moveTo>
                <a:lnTo>
                  <a:pt x="398689" y="16219"/>
                </a:lnTo>
                <a:lnTo>
                  <a:pt x="411944" y="32955"/>
                </a:lnTo>
                <a:lnTo>
                  <a:pt x="419181" y="32955"/>
                </a:lnTo>
                <a:lnTo>
                  <a:pt x="405465" y="16219"/>
                </a:lnTo>
                <a:close/>
              </a:path>
              <a:path w="419734" h="33655">
                <a:moveTo>
                  <a:pt x="418337" y="507"/>
                </a:moveTo>
                <a:lnTo>
                  <a:pt x="411499" y="507"/>
                </a:lnTo>
                <a:lnTo>
                  <a:pt x="398689" y="15891"/>
                </a:lnTo>
                <a:lnTo>
                  <a:pt x="405196" y="15891"/>
                </a:lnTo>
                <a:lnTo>
                  <a:pt x="404986" y="15634"/>
                </a:lnTo>
                <a:lnTo>
                  <a:pt x="418337" y="507"/>
                </a:lnTo>
                <a:close/>
              </a:path>
              <a:path w="419734" h="33655">
                <a:moveTo>
                  <a:pt x="360738" y="507"/>
                </a:moveTo>
                <a:lnTo>
                  <a:pt x="355024" y="507"/>
                </a:lnTo>
                <a:lnTo>
                  <a:pt x="355024" y="32955"/>
                </a:lnTo>
                <a:lnTo>
                  <a:pt x="360738" y="32955"/>
                </a:lnTo>
                <a:lnTo>
                  <a:pt x="360738" y="19088"/>
                </a:lnTo>
                <a:lnTo>
                  <a:pt x="381208" y="19088"/>
                </a:lnTo>
                <a:lnTo>
                  <a:pt x="381208" y="13756"/>
                </a:lnTo>
                <a:lnTo>
                  <a:pt x="360738" y="13756"/>
                </a:lnTo>
                <a:lnTo>
                  <a:pt x="360738" y="507"/>
                </a:lnTo>
                <a:close/>
              </a:path>
              <a:path w="419734" h="33655">
                <a:moveTo>
                  <a:pt x="381208" y="19088"/>
                </a:moveTo>
                <a:lnTo>
                  <a:pt x="375580" y="19088"/>
                </a:lnTo>
                <a:lnTo>
                  <a:pt x="375580" y="32955"/>
                </a:lnTo>
                <a:lnTo>
                  <a:pt x="381208" y="32955"/>
                </a:lnTo>
                <a:lnTo>
                  <a:pt x="381208" y="19088"/>
                </a:lnTo>
                <a:close/>
              </a:path>
              <a:path w="419734" h="33655">
                <a:moveTo>
                  <a:pt x="381208" y="507"/>
                </a:moveTo>
                <a:lnTo>
                  <a:pt x="375580" y="507"/>
                </a:lnTo>
                <a:lnTo>
                  <a:pt x="375580" y="13756"/>
                </a:lnTo>
                <a:lnTo>
                  <a:pt x="381208" y="13756"/>
                </a:lnTo>
                <a:lnTo>
                  <a:pt x="381208" y="507"/>
                </a:lnTo>
                <a:close/>
              </a:path>
              <a:path w="419734" h="33655">
                <a:moveTo>
                  <a:pt x="333659" y="411"/>
                </a:moveTo>
                <a:lnTo>
                  <a:pt x="328658" y="411"/>
                </a:lnTo>
                <a:lnTo>
                  <a:pt x="314928" y="32955"/>
                </a:lnTo>
                <a:lnTo>
                  <a:pt x="320695" y="32955"/>
                </a:lnTo>
                <a:lnTo>
                  <a:pt x="324086" y="24657"/>
                </a:lnTo>
                <a:lnTo>
                  <a:pt x="343885" y="24657"/>
                </a:lnTo>
                <a:lnTo>
                  <a:pt x="341644" y="19343"/>
                </a:lnTo>
                <a:lnTo>
                  <a:pt x="326264" y="19343"/>
                </a:lnTo>
                <a:lnTo>
                  <a:pt x="331020" y="7787"/>
                </a:lnTo>
                <a:lnTo>
                  <a:pt x="336770" y="7787"/>
                </a:lnTo>
                <a:lnTo>
                  <a:pt x="333659" y="411"/>
                </a:lnTo>
                <a:close/>
              </a:path>
              <a:path w="419734" h="33655">
                <a:moveTo>
                  <a:pt x="343885" y="24657"/>
                </a:moveTo>
                <a:lnTo>
                  <a:pt x="337921" y="24657"/>
                </a:lnTo>
                <a:lnTo>
                  <a:pt x="341312" y="32955"/>
                </a:lnTo>
                <a:lnTo>
                  <a:pt x="347385" y="32955"/>
                </a:lnTo>
                <a:lnTo>
                  <a:pt x="343885" y="24657"/>
                </a:lnTo>
                <a:close/>
              </a:path>
              <a:path w="419734" h="33655">
                <a:moveTo>
                  <a:pt x="336770" y="7787"/>
                </a:moveTo>
                <a:lnTo>
                  <a:pt x="331020" y="7787"/>
                </a:lnTo>
                <a:lnTo>
                  <a:pt x="335761" y="19343"/>
                </a:lnTo>
                <a:lnTo>
                  <a:pt x="341644" y="19343"/>
                </a:lnTo>
                <a:lnTo>
                  <a:pt x="336770" y="7787"/>
                </a:lnTo>
                <a:close/>
              </a:path>
              <a:path w="419734" h="33655">
                <a:moveTo>
                  <a:pt x="306839" y="507"/>
                </a:moveTo>
                <a:lnTo>
                  <a:pt x="287867" y="507"/>
                </a:lnTo>
                <a:lnTo>
                  <a:pt x="287867" y="32955"/>
                </a:lnTo>
                <a:lnTo>
                  <a:pt x="289760" y="32955"/>
                </a:lnTo>
                <a:lnTo>
                  <a:pt x="292554" y="33149"/>
                </a:lnTo>
                <a:lnTo>
                  <a:pt x="304279" y="33149"/>
                </a:lnTo>
                <a:lnTo>
                  <a:pt x="308825" y="29276"/>
                </a:lnTo>
                <a:lnTo>
                  <a:pt x="308825" y="27806"/>
                </a:lnTo>
                <a:lnTo>
                  <a:pt x="295984" y="27806"/>
                </a:lnTo>
                <a:lnTo>
                  <a:pt x="293563" y="27627"/>
                </a:lnTo>
                <a:lnTo>
                  <a:pt x="293563" y="18399"/>
                </a:lnTo>
                <a:lnTo>
                  <a:pt x="295017" y="18205"/>
                </a:lnTo>
                <a:lnTo>
                  <a:pt x="296398" y="18130"/>
                </a:lnTo>
                <a:lnTo>
                  <a:pt x="308825" y="18130"/>
                </a:lnTo>
                <a:lnTo>
                  <a:pt x="308825" y="16582"/>
                </a:lnTo>
                <a:lnTo>
                  <a:pt x="304999" y="13068"/>
                </a:lnTo>
                <a:lnTo>
                  <a:pt x="293563" y="13068"/>
                </a:lnTo>
                <a:lnTo>
                  <a:pt x="293563" y="5829"/>
                </a:lnTo>
                <a:lnTo>
                  <a:pt x="306839" y="5829"/>
                </a:lnTo>
                <a:lnTo>
                  <a:pt x="306839" y="507"/>
                </a:lnTo>
                <a:close/>
              </a:path>
              <a:path w="419734" h="33655">
                <a:moveTo>
                  <a:pt x="308825" y="18130"/>
                </a:moveTo>
                <a:lnTo>
                  <a:pt x="301445" y="18130"/>
                </a:lnTo>
                <a:lnTo>
                  <a:pt x="303156" y="20214"/>
                </a:lnTo>
                <a:lnTo>
                  <a:pt x="303156" y="25855"/>
                </a:lnTo>
                <a:lnTo>
                  <a:pt x="301414" y="27806"/>
                </a:lnTo>
                <a:lnTo>
                  <a:pt x="308825" y="27806"/>
                </a:lnTo>
                <a:lnTo>
                  <a:pt x="308825" y="18130"/>
                </a:lnTo>
                <a:close/>
              </a:path>
              <a:path w="419734" h="33655">
                <a:moveTo>
                  <a:pt x="304708" y="12801"/>
                </a:moveTo>
                <a:lnTo>
                  <a:pt x="296769" y="12801"/>
                </a:lnTo>
                <a:lnTo>
                  <a:pt x="294803" y="12887"/>
                </a:lnTo>
                <a:lnTo>
                  <a:pt x="293563" y="13068"/>
                </a:lnTo>
                <a:lnTo>
                  <a:pt x="304999" y="13068"/>
                </a:lnTo>
                <a:lnTo>
                  <a:pt x="304708" y="12801"/>
                </a:lnTo>
                <a:close/>
              </a:path>
              <a:path w="419734" h="33655">
                <a:moveTo>
                  <a:pt x="249069" y="507"/>
                </a:moveTo>
                <a:lnTo>
                  <a:pt x="243328" y="507"/>
                </a:lnTo>
                <a:lnTo>
                  <a:pt x="243328" y="32955"/>
                </a:lnTo>
                <a:lnTo>
                  <a:pt x="249044" y="32955"/>
                </a:lnTo>
                <a:lnTo>
                  <a:pt x="249044" y="9641"/>
                </a:lnTo>
                <a:lnTo>
                  <a:pt x="255745" y="9641"/>
                </a:lnTo>
                <a:lnTo>
                  <a:pt x="249069" y="507"/>
                </a:lnTo>
                <a:close/>
              </a:path>
              <a:path w="419734" h="33655">
                <a:moveTo>
                  <a:pt x="276095" y="9508"/>
                </a:moveTo>
                <a:lnTo>
                  <a:pt x="270457" y="9508"/>
                </a:lnTo>
                <a:lnTo>
                  <a:pt x="270457" y="32955"/>
                </a:lnTo>
                <a:lnTo>
                  <a:pt x="276095" y="32955"/>
                </a:lnTo>
                <a:lnTo>
                  <a:pt x="276095" y="9508"/>
                </a:lnTo>
                <a:close/>
              </a:path>
              <a:path w="419734" h="33655">
                <a:moveTo>
                  <a:pt x="255745" y="9641"/>
                </a:moveTo>
                <a:lnTo>
                  <a:pt x="249044" y="9641"/>
                </a:lnTo>
                <a:lnTo>
                  <a:pt x="259369" y="23907"/>
                </a:lnTo>
                <a:lnTo>
                  <a:pt x="260205" y="23907"/>
                </a:lnTo>
                <a:lnTo>
                  <a:pt x="266067" y="15674"/>
                </a:lnTo>
                <a:lnTo>
                  <a:pt x="260154" y="15674"/>
                </a:lnTo>
                <a:lnTo>
                  <a:pt x="255745" y="9641"/>
                </a:lnTo>
                <a:close/>
              </a:path>
              <a:path w="419734" h="33655">
                <a:moveTo>
                  <a:pt x="276095" y="507"/>
                </a:moveTo>
                <a:lnTo>
                  <a:pt x="270724" y="507"/>
                </a:lnTo>
                <a:lnTo>
                  <a:pt x="260154" y="15674"/>
                </a:lnTo>
                <a:lnTo>
                  <a:pt x="266067" y="15674"/>
                </a:lnTo>
                <a:lnTo>
                  <a:pt x="270457" y="9508"/>
                </a:lnTo>
                <a:lnTo>
                  <a:pt x="276095" y="9508"/>
                </a:lnTo>
                <a:lnTo>
                  <a:pt x="276095" y="507"/>
                </a:lnTo>
                <a:close/>
              </a:path>
              <a:path w="419734" h="33655">
                <a:moveTo>
                  <a:pt x="209546" y="507"/>
                </a:moveTo>
                <a:lnTo>
                  <a:pt x="203846" y="507"/>
                </a:lnTo>
                <a:lnTo>
                  <a:pt x="203846" y="32955"/>
                </a:lnTo>
                <a:lnTo>
                  <a:pt x="208861" y="32955"/>
                </a:lnTo>
                <a:lnTo>
                  <a:pt x="215782" y="23580"/>
                </a:lnTo>
                <a:lnTo>
                  <a:pt x="209546" y="23580"/>
                </a:lnTo>
                <a:lnTo>
                  <a:pt x="209546" y="507"/>
                </a:lnTo>
                <a:close/>
              </a:path>
              <a:path w="419734" h="33655">
                <a:moveTo>
                  <a:pt x="231559" y="9922"/>
                </a:moveTo>
                <a:lnTo>
                  <a:pt x="225864" y="9922"/>
                </a:lnTo>
                <a:lnTo>
                  <a:pt x="225864" y="32955"/>
                </a:lnTo>
                <a:lnTo>
                  <a:pt x="231559" y="32955"/>
                </a:lnTo>
                <a:lnTo>
                  <a:pt x="231559" y="9922"/>
                </a:lnTo>
                <a:close/>
              </a:path>
              <a:path w="419734" h="33655">
                <a:moveTo>
                  <a:pt x="231559" y="507"/>
                </a:moveTo>
                <a:lnTo>
                  <a:pt x="226566" y="507"/>
                </a:lnTo>
                <a:lnTo>
                  <a:pt x="209546" y="23580"/>
                </a:lnTo>
                <a:lnTo>
                  <a:pt x="215782" y="23580"/>
                </a:lnTo>
                <a:lnTo>
                  <a:pt x="225864" y="9922"/>
                </a:lnTo>
                <a:lnTo>
                  <a:pt x="231559" y="9922"/>
                </a:lnTo>
                <a:lnTo>
                  <a:pt x="231559" y="507"/>
                </a:lnTo>
                <a:close/>
              </a:path>
              <a:path w="419734" h="33655">
                <a:moveTo>
                  <a:pt x="189101" y="0"/>
                </a:moveTo>
                <a:lnTo>
                  <a:pt x="174175" y="0"/>
                </a:lnTo>
                <a:lnTo>
                  <a:pt x="168290" y="7423"/>
                </a:lnTo>
                <a:lnTo>
                  <a:pt x="168290" y="26838"/>
                </a:lnTo>
                <a:lnTo>
                  <a:pt x="175101" y="33473"/>
                </a:lnTo>
                <a:lnTo>
                  <a:pt x="189249" y="33473"/>
                </a:lnTo>
                <a:lnTo>
                  <a:pt x="193367" y="31986"/>
                </a:lnTo>
                <a:lnTo>
                  <a:pt x="195394" y="29804"/>
                </a:lnTo>
                <a:lnTo>
                  <a:pt x="194551" y="28134"/>
                </a:lnTo>
                <a:lnTo>
                  <a:pt x="178902" y="28134"/>
                </a:lnTo>
                <a:lnTo>
                  <a:pt x="174301" y="23508"/>
                </a:lnTo>
                <a:lnTo>
                  <a:pt x="174301" y="9691"/>
                </a:lnTo>
                <a:lnTo>
                  <a:pt x="178855" y="5328"/>
                </a:lnTo>
                <a:lnTo>
                  <a:pt x="193528" y="5328"/>
                </a:lnTo>
                <a:lnTo>
                  <a:pt x="194771" y="3284"/>
                </a:lnTo>
                <a:lnTo>
                  <a:pt x="192610" y="1347"/>
                </a:lnTo>
                <a:lnTo>
                  <a:pt x="189101" y="0"/>
                </a:lnTo>
                <a:close/>
              </a:path>
              <a:path w="419734" h="33655">
                <a:moveTo>
                  <a:pt x="193238" y="25532"/>
                </a:moveTo>
                <a:lnTo>
                  <a:pt x="191009" y="27263"/>
                </a:lnTo>
                <a:lnTo>
                  <a:pt x="188269" y="28134"/>
                </a:lnTo>
                <a:lnTo>
                  <a:pt x="194551" y="28134"/>
                </a:lnTo>
                <a:lnTo>
                  <a:pt x="193238" y="25532"/>
                </a:lnTo>
                <a:close/>
              </a:path>
              <a:path w="419734" h="33655">
                <a:moveTo>
                  <a:pt x="193528" y="5328"/>
                </a:moveTo>
                <a:lnTo>
                  <a:pt x="188132" y="5328"/>
                </a:lnTo>
                <a:lnTo>
                  <a:pt x="190259" y="6214"/>
                </a:lnTo>
                <a:lnTo>
                  <a:pt x="192196" y="7520"/>
                </a:lnTo>
                <a:lnTo>
                  <a:pt x="193528" y="5328"/>
                </a:lnTo>
                <a:close/>
              </a:path>
              <a:path w="419734" h="33655">
                <a:moveTo>
                  <a:pt x="144288" y="507"/>
                </a:moveTo>
                <a:lnTo>
                  <a:pt x="138593" y="507"/>
                </a:lnTo>
                <a:lnTo>
                  <a:pt x="138593" y="32955"/>
                </a:lnTo>
                <a:lnTo>
                  <a:pt x="144288" y="32955"/>
                </a:lnTo>
                <a:lnTo>
                  <a:pt x="144288" y="16219"/>
                </a:lnTo>
                <a:lnTo>
                  <a:pt x="151066" y="16219"/>
                </a:lnTo>
                <a:lnTo>
                  <a:pt x="150798" y="15891"/>
                </a:lnTo>
                <a:lnTo>
                  <a:pt x="144288" y="15891"/>
                </a:lnTo>
                <a:lnTo>
                  <a:pt x="144288" y="507"/>
                </a:lnTo>
                <a:close/>
              </a:path>
              <a:path w="419734" h="33655">
                <a:moveTo>
                  <a:pt x="151066" y="16219"/>
                </a:moveTo>
                <a:lnTo>
                  <a:pt x="144288" y="16219"/>
                </a:lnTo>
                <a:lnTo>
                  <a:pt x="157557" y="32955"/>
                </a:lnTo>
                <a:lnTo>
                  <a:pt x="164758" y="32955"/>
                </a:lnTo>
                <a:lnTo>
                  <a:pt x="151066" y="16219"/>
                </a:lnTo>
                <a:close/>
              </a:path>
              <a:path w="419734" h="33655">
                <a:moveTo>
                  <a:pt x="163934" y="507"/>
                </a:moveTo>
                <a:lnTo>
                  <a:pt x="157078" y="507"/>
                </a:lnTo>
                <a:lnTo>
                  <a:pt x="144288" y="15891"/>
                </a:lnTo>
                <a:lnTo>
                  <a:pt x="150798" y="15891"/>
                </a:lnTo>
                <a:lnTo>
                  <a:pt x="150588" y="15634"/>
                </a:lnTo>
                <a:lnTo>
                  <a:pt x="163934" y="507"/>
                </a:lnTo>
                <a:close/>
              </a:path>
              <a:path w="419734" h="33655">
                <a:moveTo>
                  <a:pt x="103813" y="25300"/>
                </a:moveTo>
                <a:lnTo>
                  <a:pt x="101362" y="30086"/>
                </a:lnTo>
                <a:lnTo>
                  <a:pt x="103640" y="32033"/>
                </a:lnTo>
                <a:lnTo>
                  <a:pt x="107763" y="33473"/>
                </a:lnTo>
                <a:lnTo>
                  <a:pt x="122635" y="33473"/>
                </a:lnTo>
                <a:lnTo>
                  <a:pt x="127933" y="28134"/>
                </a:lnTo>
                <a:lnTo>
                  <a:pt x="108774" y="28134"/>
                </a:lnTo>
                <a:lnTo>
                  <a:pt x="105869" y="26885"/>
                </a:lnTo>
                <a:lnTo>
                  <a:pt x="103813" y="25300"/>
                </a:lnTo>
                <a:close/>
              </a:path>
              <a:path w="419734" h="33655">
                <a:moveTo>
                  <a:pt x="127927" y="5328"/>
                </a:moveTo>
                <a:lnTo>
                  <a:pt x="117688" y="5328"/>
                </a:lnTo>
                <a:lnTo>
                  <a:pt x="122127" y="8345"/>
                </a:lnTo>
                <a:lnTo>
                  <a:pt x="123239" y="13756"/>
                </a:lnTo>
                <a:lnTo>
                  <a:pt x="108774" y="13756"/>
                </a:lnTo>
                <a:lnTo>
                  <a:pt x="108774" y="19088"/>
                </a:lnTo>
                <a:lnTo>
                  <a:pt x="123379" y="19088"/>
                </a:lnTo>
                <a:lnTo>
                  <a:pt x="122411" y="25081"/>
                </a:lnTo>
                <a:lnTo>
                  <a:pt x="117720" y="28134"/>
                </a:lnTo>
                <a:lnTo>
                  <a:pt x="127933" y="28134"/>
                </a:lnTo>
                <a:lnTo>
                  <a:pt x="129172" y="26885"/>
                </a:lnTo>
                <a:lnTo>
                  <a:pt x="129218" y="6588"/>
                </a:lnTo>
                <a:lnTo>
                  <a:pt x="127927" y="5328"/>
                </a:lnTo>
                <a:close/>
              </a:path>
              <a:path w="419734" h="33655">
                <a:moveTo>
                  <a:pt x="122464" y="0"/>
                </a:moveTo>
                <a:lnTo>
                  <a:pt x="107950" y="0"/>
                </a:lnTo>
                <a:lnTo>
                  <a:pt x="104025" y="1624"/>
                </a:lnTo>
                <a:lnTo>
                  <a:pt x="101751" y="3561"/>
                </a:lnTo>
                <a:lnTo>
                  <a:pt x="103978" y="7834"/>
                </a:lnTo>
                <a:lnTo>
                  <a:pt x="106236" y="6117"/>
                </a:lnTo>
                <a:lnTo>
                  <a:pt x="108950" y="5328"/>
                </a:lnTo>
                <a:lnTo>
                  <a:pt x="127927" y="5328"/>
                </a:lnTo>
                <a:lnTo>
                  <a:pt x="122464" y="0"/>
                </a:lnTo>
                <a:close/>
              </a:path>
              <a:path w="419734" h="33655">
                <a:moveTo>
                  <a:pt x="90058" y="0"/>
                </a:moveTo>
                <a:lnTo>
                  <a:pt x="75129" y="0"/>
                </a:lnTo>
                <a:lnTo>
                  <a:pt x="69246" y="7423"/>
                </a:lnTo>
                <a:lnTo>
                  <a:pt x="69246" y="26838"/>
                </a:lnTo>
                <a:lnTo>
                  <a:pt x="76046" y="33473"/>
                </a:lnTo>
                <a:lnTo>
                  <a:pt x="90195" y="33473"/>
                </a:lnTo>
                <a:lnTo>
                  <a:pt x="94316" y="31986"/>
                </a:lnTo>
                <a:lnTo>
                  <a:pt x="96354" y="29804"/>
                </a:lnTo>
                <a:lnTo>
                  <a:pt x="95503" y="28134"/>
                </a:lnTo>
                <a:lnTo>
                  <a:pt x="79852" y="28134"/>
                </a:lnTo>
                <a:lnTo>
                  <a:pt x="75269" y="23508"/>
                </a:lnTo>
                <a:lnTo>
                  <a:pt x="75269" y="9691"/>
                </a:lnTo>
                <a:lnTo>
                  <a:pt x="79809" y="5328"/>
                </a:lnTo>
                <a:lnTo>
                  <a:pt x="94481" y="5328"/>
                </a:lnTo>
                <a:lnTo>
                  <a:pt x="95699" y="3284"/>
                </a:lnTo>
                <a:lnTo>
                  <a:pt x="93568" y="1347"/>
                </a:lnTo>
                <a:lnTo>
                  <a:pt x="90058" y="0"/>
                </a:lnTo>
                <a:close/>
              </a:path>
              <a:path w="419734" h="33655">
                <a:moveTo>
                  <a:pt x="94176" y="25532"/>
                </a:moveTo>
                <a:lnTo>
                  <a:pt x="91965" y="27263"/>
                </a:lnTo>
                <a:lnTo>
                  <a:pt x="89226" y="28134"/>
                </a:lnTo>
                <a:lnTo>
                  <a:pt x="95503" y="28134"/>
                </a:lnTo>
                <a:lnTo>
                  <a:pt x="94176" y="25532"/>
                </a:lnTo>
                <a:close/>
              </a:path>
              <a:path w="419734" h="33655">
                <a:moveTo>
                  <a:pt x="94481" y="5328"/>
                </a:moveTo>
                <a:lnTo>
                  <a:pt x="89089" y="5328"/>
                </a:lnTo>
                <a:lnTo>
                  <a:pt x="91220" y="6214"/>
                </a:lnTo>
                <a:lnTo>
                  <a:pt x="93176" y="7520"/>
                </a:lnTo>
                <a:lnTo>
                  <a:pt x="94481" y="5328"/>
                </a:lnTo>
                <a:close/>
              </a:path>
              <a:path w="419734" h="33655">
                <a:moveTo>
                  <a:pt x="55018" y="0"/>
                </a:moveTo>
                <a:lnTo>
                  <a:pt x="35410" y="0"/>
                </a:lnTo>
                <a:lnTo>
                  <a:pt x="28508" y="7330"/>
                </a:lnTo>
                <a:lnTo>
                  <a:pt x="28508" y="26838"/>
                </a:lnTo>
                <a:lnTo>
                  <a:pt x="35745" y="33473"/>
                </a:lnTo>
                <a:lnTo>
                  <a:pt x="55018" y="33473"/>
                </a:lnTo>
                <a:lnTo>
                  <a:pt x="60552" y="28134"/>
                </a:lnTo>
                <a:lnTo>
                  <a:pt x="39305" y="28134"/>
                </a:lnTo>
                <a:lnTo>
                  <a:pt x="34538" y="23216"/>
                </a:lnTo>
                <a:lnTo>
                  <a:pt x="34538" y="10005"/>
                </a:lnTo>
                <a:lnTo>
                  <a:pt x="39164" y="5328"/>
                </a:lnTo>
                <a:lnTo>
                  <a:pt x="60865" y="5328"/>
                </a:lnTo>
                <a:lnTo>
                  <a:pt x="55018" y="0"/>
                </a:lnTo>
                <a:close/>
              </a:path>
              <a:path w="419734" h="33655">
                <a:moveTo>
                  <a:pt x="60865" y="5328"/>
                </a:moveTo>
                <a:lnTo>
                  <a:pt x="51487" y="5328"/>
                </a:lnTo>
                <a:lnTo>
                  <a:pt x="56260" y="10005"/>
                </a:lnTo>
                <a:lnTo>
                  <a:pt x="56184" y="23216"/>
                </a:lnTo>
                <a:lnTo>
                  <a:pt x="52193" y="28134"/>
                </a:lnTo>
                <a:lnTo>
                  <a:pt x="60552" y="28134"/>
                </a:lnTo>
                <a:lnTo>
                  <a:pt x="62287" y="26460"/>
                </a:lnTo>
                <a:lnTo>
                  <a:pt x="62287" y="6624"/>
                </a:lnTo>
                <a:lnTo>
                  <a:pt x="60865" y="5328"/>
                </a:lnTo>
                <a:close/>
              </a:path>
              <a:path w="419734" h="33655">
                <a:moveTo>
                  <a:pt x="18770" y="411"/>
                </a:moveTo>
                <a:lnTo>
                  <a:pt x="6944" y="411"/>
                </a:lnTo>
                <a:lnTo>
                  <a:pt x="1804" y="507"/>
                </a:lnTo>
                <a:lnTo>
                  <a:pt x="0" y="507"/>
                </a:lnTo>
                <a:lnTo>
                  <a:pt x="0" y="32955"/>
                </a:lnTo>
                <a:lnTo>
                  <a:pt x="5695" y="32955"/>
                </a:lnTo>
                <a:lnTo>
                  <a:pt x="5695" y="21244"/>
                </a:lnTo>
                <a:lnTo>
                  <a:pt x="17761" y="21244"/>
                </a:lnTo>
                <a:lnTo>
                  <a:pt x="21790" y="16362"/>
                </a:lnTo>
                <a:lnTo>
                  <a:pt x="21790" y="16048"/>
                </a:lnTo>
                <a:lnTo>
                  <a:pt x="8439" y="16048"/>
                </a:lnTo>
                <a:lnTo>
                  <a:pt x="7042" y="15952"/>
                </a:lnTo>
                <a:lnTo>
                  <a:pt x="5695" y="15793"/>
                </a:lnTo>
                <a:lnTo>
                  <a:pt x="5695" y="5829"/>
                </a:lnTo>
                <a:lnTo>
                  <a:pt x="7236" y="5803"/>
                </a:lnTo>
                <a:lnTo>
                  <a:pt x="8615" y="5742"/>
                </a:lnTo>
                <a:lnTo>
                  <a:pt x="21790" y="5742"/>
                </a:lnTo>
                <a:lnTo>
                  <a:pt x="21790" y="5511"/>
                </a:lnTo>
                <a:lnTo>
                  <a:pt x="18770" y="411"/>
                </a:lnTo>
                <a:close/>
              </a:path>
              <a:path w="419734" h="33655">
                <a:moveTo>
                  <a:pt x="17761" y="21244"/>
                </a:moveTo>
                <a:lnTo>
                  <a:pt x="5695" y="21244"/>
                </a:lnTo>
                <a:lnTo>
                  <a:pt x="7095" y="21374"/>
                </a:lnTo>
                <a:lnTo>
                  <a:pt x="17654" y="21374"/>
                </a:lnTo>
                <a:lnTo>
                  <a:pt x="17761" y="21244"/>
                </a:lnTo>
                <a:close/>
              </a:path>
              <a:path w="419734" h="33655">
                <a:moveTo>
                  <a:pt x="21790" y="5742"/>
                </a:moveTo>
                <a:lnTo>
                  <a:pt x="13672" y="5742"/>
                </a:lnTo>
                <a:lnTo>
                  <a:pt x="15760" y="7423"/>
                </a:lnTo>
                <a:lnTo>
                  <a:pt x="15760" y="14400"/>
                </a:lnTo>
                <a:lnTo>
                  <a:pt x="13111" y="16048"/>
                </a:lnTo>
                <a:lnTo>
                  <a:pt x="21790" y="16048"/>
                </a:lnTo>
                <a:lnTo>
                  <a:pt x="21790" y="5742"/>
                </a:lnTo>
                <a:close/>
              </a:path>
            </a:pathLst>
          </a:custGeom>
          <a:solidFill>
            <a:srgbClr val="164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94044" y="465458"/>
            <a:ext cx="1108736" cy="250662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56346" y="440891"/>
            <a:ext cx="891151" cy="49048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7758379" y="586774"/>
            <a:ext cx="960755" cy="131445"/>
          </a:xfrm>
          <a:custGeom>
            <a:avLst/>
            <a:gdLst/>
            <a:ahLst/>
            <a:cxnLst/>
            <a:rect l="l" t="t" r="r" b="b"/>
            <a:pathLst>
              <a:path w="960754" h="131445">
                <a:moveTo>
                  <a:pt x="75907" y="0"/>
                </a:moveTo>
                <a:lnTo>
                  <a:pt x="65684" y="0"/>
                </a:lnTo>
                <a:lnTo>
                  <a:pt x="65684" y="44818"/>
                </a:lnTo>
                <a:lnTo>
                  <a:pt x="10223" y="44818"/>
                </a:lnTo>
                <a:lnTo>
                  <a:pt x="10223" y="0"/>
                </a:lnTo>
                <a:lnTo>
                  <a:pt x="0" y="0"/>
                </a:lnTo>
                <a:lnTo>
                  <a:pt x="0" y="102184"/>
                </a:lnTo>
                <a:lnTo>
                  <a:pt x="10223" y="102184"/>
                </a:lnTo>
                <a:lnTo>
                  <a:pt x="10223" y="54444"/>
                </a:lnTo>
                <a:lnTo>
                  <a:pt x="65684" y="54444"/>
                </a:lnTo>
                <a:lnTo>
                  <a:pt x="65684" y="102184"/>
                </a:lnTo>
                <a:lnTo>
                  <a:pt x="75907" y="102184"/>
                </a:lnTo>
                <a:lnTo>
                  <a:pt x="75907" y="0"/>
                </a:lnTo>
                <a:close/>
              </a:path>
              <a:path w="960754" h="131445">
                <a:moveTo>
                  <a:pt x="170192" y="65684"/>
                </a:moveTo>
                <a:lnTo>
                  <a:pt x="167195" y="50596"/>
                </a:lnTo>
                <a:lnTo>
                  <a:pt x="160566" y="40805"/>
                </a:lnTo>
                <a:lnTo>
                  <a:pt x="160566" y="65684"/>
                </a:lnTo>
                <a:lnTo>
                  <a:pt x="158343" y="77038"/>
                </a:lnTo>
                <a:lnTo>
                  <a:pt x="152260" y="86220"/>
                </a:lnTo>
                <a:lnTo>
                  <a:pt x="143141" y="92354"/>
                </a:lnTo>
                <a:lnTo>
                  <a:pt x="131813" y="94589"/>
                </a:lnTo>
                <a:lnTo>
                  <a:pt x="120484" y="92354"/>
                </a:lnTo>
                <a:lnTo>
                  <a:pt x="111353" y="86220"/>
                </a:lnTo>
                <a:lnTo>
                  <a:pt x="105270" y="77038"/>
                </a:lnTo>
                <a:lnTo>
                  <a:pt x="103047" y="65684"/>
                </a:lnTo>
                <a:lnTo>
                  <a:pt x="105270" y="54343"/>
                </a:lnTo>
                <a:lnTo>
                  <a:pt x="111353" y="45161"/>
                </a:lnTo>
                <a:lnTo>
                  <a:pt x="120484" y="39027"/>
                </a:lnTo>
                <a:lnTo>
                  <a:pt x="131813" y="36779"/>
                </a:lnTo>
                <a:lnTo>
                  <a:pt x="143141" y="39027"/>
                </a:lnTo>
                <a:lnTo>
                  <a:pt x="152260" y="45161"/>
                </a:lnTo>
                <a:lnTo>
                  <a:pt x="158343" y="54343"/>
                </a:lnTo>
                <a:lnTo>
                  <a:pt x="160566" y="65684"/>
                </a:lnTo>
                <a:lnTo>
                  <a:pt x="160566" y="40805"/>
                </a:lnTo>
                <a:lnTo>
                  <a:pt x="158991" y="38468"/>
                </a:lnTo>
                <a:lnTo>
                  <a:pt x="156464" y="36779"/>
                </a:lnTo>
                <a:lnTo>
                  <a:pt x="146799" y="30378"/>
                </a:lnTo>
                <a:lnTo>
                  <a:pt x="131813" y="27444"/>
                </a:lnTo>
                <a:lnTo>
                  <a:pt x="116814" y="30378"/>
                </a:lnTo>
                <a:lnTo>
                  <a:pt x="104622" y="38468"/>
                </a:lnTo>
                <a:lnTo>
                  <a:pt x="96418" y="50596"/>
                </a:lnTo>
                <a:lnTo>
                  <a:pt x="93421" y="65684"/>
                </a:lnTo>
                <a:lnTo>
                  <a:pt x="96418" y="80772"/>
                </a:lnTo>
                <a:lnTo>
                  <a:pt x="104622" y="92913"/>
                </a:lnTo>
                <a:lnTo>
                  <a:pt x="116814" y="100990"/>
                </a:lnTo>
                <a:lnTo>
                  <a:pt x="131813" y="103936"/>
                </a:lnTo>
                <a:lnTo>
                  <a:pt x="146799" y="100990"/>
                </a:lnTo>
                <a:lnTo>
                  <a:pt x="156464" y="94589"/>
                </a:lnTo>
                <a:lnTo>
                  <a:pt x="158991" y="92913"/>
                </a:lnTo>
                <a:lnTo>
                  <a:pt x="167195" y="80772"/>
                </a:lnTo>
                <a:lnTo>
                  <a:pt x="170192" y="65684"/>
                </a:lnTo>
                <a:close/>
              </a:path>
              <a:path w="960754" h="131445">
                <a:moveTo>
                  <a:pt x="244640" y="73863"/>
                </a:moveTo>
                <a:lnTo>
                  <a:pt x="242163" y="70065"/>
                </a:lnTo>
                <a:lnTo>
                  <a:pt x="240550" y="67589"/>
                </a:lnTo>
                <a:lnTo>
                  <a:pt x="235013" y="65544"/>
                </a:lnTo>
                <a:lnTo>
                  <a:pt x="235013" y="74447"/>
                </a:lnTo>
                <a:lnTo>
                  <a:pt x="235013" y="88455"/>
                </a:lnTo>
                <a:lnTo>
                  <a:pt x="230479" y="92837"/>
                </a:lnTo>
                <a:lnTo>
                  <a:pt x="195884" y="92837"/>
                </a:lnTo>
                <a:lnTo>
                  <a:pt x="195884" y="70065"/>
                </a:lnTo>
                <a:lnTo>
                  <a:pt x="230339" y="70065"/>
                </a:lnTo>
                <a:lnTo>
                  <a:pt x="235013" y="74447"/>
                </a:lnTo>
                <a:lnTo>
                  <a:pt x="235013" y="65544"/>
                </a:lnTo>
                <a:lnTo>
                  <a:pt x="232676" y="64668"/>
                </a:lnTo>
                <a:lnTo>
                  <a:pt x="238366" y="61302"/>
                </a:lnTo>
                <a:lnTo>
                  <a:pt x="238658" y="60718"/>
                </a:lnTo>
                <a:lnTo>
                  <a:pt x="241134" y="55765"/>
                </a:lnTo>
                <a:lnTo>
                  <a:pt x="241134" y="48755"/>
                </a:lnTo>
                <a:lnTo>
                  <a:pt x="239699" y="41021"/>
                </a:lnTo>
                <a:lnTo>
                  <a:pt x="237998" y="38531"/>
                </a:lnTo>
                <a:lnTo>
                  <a:pt x="235445" y="34810"/>
                </a:lnTo>
                <a:lnTo>
                  <a:pt x="231495" y="32499"/>
                </a:lnTo>
                <a:lnTo>
                  <a:pt x="231495" y="42621"/>
                </a:lnTo>
                <a:lnTo>
                  <a:pt x="231495" y="56642"/>
                </a:lnTo>
                <a:lnTo>
                  <a:pt x="227266" y="60718"/>
                </a:lnTo>
                <a:lnTo>
                  <a:pt x="195884" y="60718"/>
                </a:lnTo>
                <a:lnTo>
                  <a:pt x="195884" y="38531"/>
                </a:lnTo>
                <a:lnTo>
                  <a:pt x="227126" y="38531"/>
                </a:lnTo>
                <a:lnTo>
                  <a:pt x="231495" y="42621"/>
                </a:lnTo>
                <a:lnTo>
                  <a:pt x="231495" y="32499"/>
                </a:lnTo>
                <a:lnTo>
                  <a:pt x="228447" y="30695"/>
                </a:lnTo>
                <a:lnTo>
                  <a:pt x="218808" y="29197"/>
                </a:lnTo>
                <a:lnTo>
                  <a:pt x="186258" y="29197"/>
                </a:lnTo>
                <a:lnTo>
                  <a:pt x="186258" y="102184"/>
                </a:lnTo>
                <a:lnTo>
                  <a:pt x="221729" y="102184"/>
                </a:lnTo>
                <a:lnTo>
                  <a:pt x="244640" y="81749"/>
                </a:lnTo>
                <a:lnTo>
                  <a:pt x="244640" y="73863"/>
                </a:lnTo>
                <a:close/>
              </a:path>
              <a:path w="960754" h="131445">
                <a:moveTo>
                  <a:pt x="305943" y="29197"/>
                </a:moveTo>
                <a:lnTo>
                  <a:pt x="259232" y="29197"/>
                </a:lnTo>
                <a:lnTo>
                  <a:pt x="259232" y="102184"/>
                </a:lnTo>
                <a:lnTo>
                  <a:pt x="268871" y="102184"/>
                </a:lnTo>
                <a:lnTo>
                  <a:pt x="268871" y="38531"/>
                </a:lnTo>
                <a:lnTo>
                  <a:pt x="305943" y="38531"/>
                </a:lnTo>
                <a:lnTo>
                  <a:pt x="305943" y="29197"/>
                </a:lnTo>
                <a:close/>
              </a:path>
              <a:path w="960754" h="131445">
                <a:moveTo>
                  <a:pt x="387096" y="65684"/>
                </a:moveTo>
                <a:lnTo>
                  <a:pt x="384098" y="50596"/>
                </a:lnTo>
                <a:lnTo>
                  <a:pt x="377469" y="40805"/>
                </a:lnTo>
                <a:lnTo>
                  <a:pt x="377469" y="65684"/>
                </a:lnTo>
                <a:lnTo>
                  <a:pt x="375246" y="77038"/>
                </a:lnTo>
                <a:lnTo>
                  <a:pt x="369163" y="86220"/>
                </a:lnTo>
                <a:lnTo>
                  <a:pt x="360045" y="92354"/>
                </a:lnTo>
                <a:lnTo>
                  <a:pt x="348716" y="94589"/>
                </a:lnTo>
                <a:lnTo>
                  <a:pt x="337388" y="92354"/>
                </a:lnTo>
                <a:lnTo>
                  <a:pt x="328256" y="86220"/>
                </a:lnTo>
                <a:lnTo>
                  <a:pt x="322173" y="77038"/>
                </a:lnTo>
                <a:lnTo>
                  <a:pt x="319963" y="65684"/>
                </a:lnTo>
                <a:lnTo>
                  <a:pt x="322173" y="54343"/>
                </a:lnTo>
                <a:lnTo>
                  <a:pt x="328256" y="45161"/>
                </a:lnTo>
                <a:lnTo>
                  <a:pt x="337388" y="39027"/>
                </a:lnTo>
                <a:lnTo>
                  <a:pt x="348716" y="36779"/>
                </a:lnTo>
                <a:lnTo>
                  <a:pt x="360045" y="39027"/>
                </a:lnTo>
                <a:lnTo>
                  <a:pt x="369163" y="45161"/>
                </a:lnTo>
                <a:lnTo>
                  <a:pt x="375246" y="54343"/>
                </a:lnTo>
                <a:lnTo>
                  <a:pt x="377469" y="65684"/>
                </a:lnTo>
                <a:lnTo>
                  <a:pt x="377469" y="40805"/>
                </a:lnTo>
                <a:lnTo>
                  <a:pt x="375894" y="38468"/>
                </a:lnTo>
                <a:lnTo>
                  <a:pt x="373367" y="36779"/>
                </a:lnTo>
                <a:lnTo>
                  <a:pt x="363702" y="30378"/>
                </a:lnTo>
                <a:lnTo>
                  <a:pt x="348716" y="27444"/>
                </a:lnTo>
                <a:lnTo>
                  <a:pt x="333717" y="30378"/>
                </a:lnTo>
                <a:lnTo>
                  <a:pt x="321525" y="38468"/>
                </a:lnTo>
                <a:lnTo>
                  <a:pt x="313321" y="50596"/>
                </a:lnTo>
                <a:lnTo>
                  <a:pt x="310324" y="65684"/>
                </a:lnTo>
                <a:lnTo>
                  <a:pt x="313321" y="80772"/>
                </a:lnTo>
                <a:lnTo>
                  <a:pt x="321525" y="92913"/>
                </a:lnTo>
                <a:lnTo>
                  <a:pt x="333717" y="100990"/>
                </a:lnTo>
                <a:lnTo>
                  <a:pt x="348716" y="103936"/>
                </a:lnTo>
                <a:lnTo>
                  <a:pt x="363702" y="100990"/>
                </a:lnTo>
                <a:lnTo>
                  <a:pt x="373367" y="94589"/>
                </a:lnTo>
                <a:lnTo>
                  <a:pt x="375894" y="92913"/>
                </a:lnTo>
                <a:lnTo>
                  <a:pt x="384098" y="80772"/>
                </a:lnTo>
                <a:lnTo>
                  <a:pt x="387096" y="65684"/>
                </a:lnTo>
                <a:close/>
              </a:path>
              <a:path w="960754" h="131445">
                <a:moveTo>
                  <a:pt x="479933" y="65684"/>
                </a:moveTo>
                <a:lnTo>
                  <a:pt x="476948" y="50596"/>
                </a:lnTo>
                <a:lnTo>
                  <a:pt x="470306" y="40690"/>
                </a:lnTo>
                <a:lnTo>
                  <a:pt x="470306" y="65684"/>
                </a:lnTo>
                <a:lnTo>
                  <a:pt x="468083" y="77038"/>
                </a:lnTo>
                <a:lnTo>
                  <a:pt x="462000" y="86220"/>
                </a:lnTo>
                <a:lnTo>
                  <a:pt x="452869" y="92354"/>
                </a:lnTo>
                <a:lnTo>
                  <a:pt x="441553" y="94589"/>
                </a:lnTo>
                <a:lnTo>
                  <a:pt x="430212" y="92354"/>
                </a:lnTo>
                <a:lnTo>
                  <a:pt x="423557" y="87871"/>
                </a:lnTo>
                <a:lnTo>
                  <a:pt x="421093" y="86220"/>
                </a:lnTo>
                <a:lnTo>
                  <a:pt x="415010" y="77038"/>
                </a:lnTo>
                <a:lnTo>
                  <a:pt x="412788" y="65684"/>
                </a:lnTo>
                <a:lnTo>
                  <a:pt x="415010" y="54343"/>
                </a:lnTo>
                <a:lnTo>
                  <a:pt x="421093" y="45161"/>
                </a:lnTo>
                <a:lnTo>
                  <a:pt x="423557" y="43497"/>
                </a:lnTo>
                <a:lnTo>
                  <a:pt x="430212" y="39027"/>
                </a:lnTo>
                <a:lnTo>
                  <a:pt x="441553" y="36779"/>
                </a:lnTo>
                <a:lnTo>
                  <a:pt x="452869" y="39027"/>
                </a:lnTo>
                <a:lnTo>
                  <a:pt x="462000" y="45161"/>
                </a:lnTo>
                <a:lnTo>
                  <a:pt x="468083" y="54343"/>
                </a:lnTo>
                <a:lnTo>
                  <a:pt x="470306" y="65684"/>
                </a:lnTo>
                <a:lnTo>
                  <a:pt x="470306" y="40690"/>
                </a:lnTo>
                <a:lnTo>
                  <a:pt x="468820" y="38468"/>
                </a:lnTo>
                <a:lnTo>
                  <a:pt x="466331" y="36779"/>
                </a:lnTo>
                <a:lnTo>
                  <a:pt x="456844" y="30378"/>
                </a:lnTo>
                <a:lnTo>
                  <a:pt x="442277" y="27444"/>
                </a:lnTo>
                <a:lnTo>
                  <a:pt x="433057" y="28575"/>
                </a:lnTo>
                <a:lnTo>
                  <a:pt x="424954" y="31800"/>
                </a:lnTo>
                <a:lnTo>
                  <a:pt x="418160" y="36868"/>
                </a:lnTo>
                <a:lnTo>
                  <a:pt x="412788" y="43497"/>
                </a:lnTo>
                <a:lnTo>
                  <a:pt x="412788" y="29197"/>
                </a:lnTo>
                <a:lnTo>
                  <a:pt x="403161" y="29197"/>
                </a:lnTo>
                <a:lnTo>
                  <a:pt x="403161" y="131368"/>
                </a:lnTo>
                <a:lnTo>
                  <a:pt x="412788" y="131368"/>
                </a:lnTo>
                <a:lnTo>
                  <a:pt x="412788" y="87871"/>
                </a:lnTo>
                <a:lnTo>
                  <a:pt x="418160" y="94513"/>
                </a:lnTo>
                <a:lnTo>
                  <a:pt x="424954" y="99568"/>
                </a:lnTo>
                <a:lnTo>
                  <a:pt x="433057" y="102793"/>
                </a:lnTo>
                <a:lnTo>
                  <a:pt x="442277" y="103936"/>
                </a:lnTo>
                <a:lnTo>
                  <a:pt x="456844" y="100990"/>
                </a:lnTo>
                <a:lnTo>
                  <a:pt x="466331" y="94589"/>
                </a:lnTo>
                <a:lnTo>
                  <a:pt x="468820" y="92913"/>
                </a:lnTo>
                <a:lnTo>
                  <a:pt x="476948" y="80772"/>
                </a:lnTo>
                <a:lnTo>
                  <a:pt x="479933" y="65684"/>
                </a:lnTo>
                <a:close/>
              </a:path>
              <a:path w="960754" h="131445">
                <a:moveTo>
                  <a:pt x="568388" y="65684"/>
                </a:moveTo>
                <a:lnTo>
                  <a:pt x="565391" y="50596"/>
                </a:lnTo>
                <a:lnTo>
                  <a:pt x="558761" y="40805"/>
                </a:lnTo>
                <a:lnTo>
                  <a:pt x="558761" y="65684"/>
                </a:lnTo>
                <a:lnTo>
                  <a:pt x="556539" y="77038"/>
                </a:lnTo>
                <a:lnTo>
                  <a:pt x="550456" y="86220"/>
                </a:lnTo>
                <a:lnTo>
                  <a:pt x="541324" y="92354"/>
                </a:lnTo>
                <a:lnTo>
                  <a:pt x="529996" y="94589"/>
                </a:lnTo>
                <a:lnTo>
                  <a:pt x="518668" y="92354"/>
                </a:lnTo>
                <a:lnTo>
                  <a:pt x="509549" y="86220"/>
                </a:lnTo>
                <a:lnTo>
                  <a:pt x="503466" y="77038"/>
                </a:lnTo>
                <a:lnTo>
                  <a:pt x="501243" y="65684"/>
                </a:lnTo>
                <a:lnTo>
                  <a:pt x="503466" y="54343"/>
                </a:lnTo>
                <a:lnTo>
                  <a:pt x="509549" y="45161"/>
                </a:lnTo>
                <a:lnTo>
                  <a:pt x="518668" y="39027"/>
                </a:lnTo>
                <a:lnTo>
                  <a:pt x="529996" y="36779"/>
                </a:lnTo>
                <a:lnTo>
                  <a:pt x="541324" y="39027"/>
                </a:lnTo>
                <a:lnTo>
                  <a:pt x="550456" y="45161"/>
                </a:lnTo>
                <a:lnTo>
                  <a:pt x="556539" y="54343"/>
                </a:lnTo>
                <a:lnTo>
                  <a:pt x="558761" y="65684"/>
                </a:lnTo>
                <a:lnTo>
                  <a:pt x="558761" y="40805"/>
                </a:lnTo>
                <a:lnTo>
                  <a:pt x="557187" y="38468"/>
                </a:lnTo>
                <a:lnTo>
                  <a:pt x="554647" y="36779"/>
                </a:lnTo>
                <a:lnTo>
                  <a:pt x="544982" y="30378"/>
                </a:lnTo>
                <a:lnTo>
                  <a:pt x="529996" y="27444"/>
                </a:lnTo>
                <a:lnTo>
                  <a:pt x="515010" y="30378"/>
                </a:lnTo>
                <a:lnTo>
                  <a:pt x="502818" y="38468"/>
                </a:lnTo>
                <a:lnTo>
                  <a:pt x="494614" y="50596"/>
                </a:lnTo>
                <a:lnTo>
                  <a:pt x="491617" y="65684"/>
                </a:lnTo>
                <a:lnTo>
                  <a:pt x="494614" y="80772"/>
                </a:lnTo>
                <a:lnTo>
                  <a:pt x="502818" y="92913"/>
                </a:lnTo>
                <a:lnTo>
                  <a:pt x="515010" y="100990"/>
                </a:lnTo>
                <a:lnTo>
                  <a:pt x="529996" y="103936"/>
                </a:lnTo>
                <a:lnTo>
                  <a:pt x="544982" y="100990"/>
                </a:lnTo>
                <a:lnTo>
                  <a:pt x="554647" y="94589"/>
                </a:lnTo>
                <a:lnTo>
                  <a:pt x="557187" y="92913"/>
                </a:lnTo>
                <a:lnTo>
                  <a:pt x="565391" y="80772"/>
                </a:lnTo>
                <a:lnTo>
                  <a:pt x="568388" y="65684"/>
                </a:lnTo>
                <a:close/>
              </a:path>
              <a:path w="960754" h="131445">
                <a:moveTo>
                  <a:pt x="653046" y="92837"/>
                </a:moveTo>
                <a:lnTo>
                  <a:pt x="642835" y="92837"/>
                </a:lnTo>
                <a:lnTo>
                  <a:pt x="642835" y="38531"/>
                </a:lnTo>
                <a:lnTo>
                  <a:pt x="642835" y="29197"/>
                </a:lnTo>
                <a:lnTo>
                  <a:pt x="633196" y="29197"/>
                </a:lnTo>
                <a:lnTo>
                  <a:pt x="633196" y="38531"/>
                </a:lnTo>
                <a:lnTo>
                  <a:pt x="633196" y="92837"/>
                </a:lnTo>
                <a:lnTo>
                  <a:pt x="594804" y="92837"/>
                </a:lnTo>
                <a:lnTo>
                  <a:pt x="597128" y="87249"/>
                </a:lnTo>
                <a:lnTo>
                  <a:pt x="598817" y="80899"/>
                </a:lnTo>
                <a:lnTo>
                  <a:pt x="599859" y="73621"/>
                </a:lnTo>
                <a:lnTo>
                  <a:pt x="600214" y="65252"/>
                </a:lnTo>
                <a:lnTo>
                  <a:pt x="600214" y="38531"/>
                </a:lnTo>
                <a:lnTo>
                  <a:pt x="633196" y="38531"/>
                </a:lnTo>
                <a:lnTo>
                  <a:pt x="633196" y="29197"/>
                </a:lnTo>
                <a:lnTo>
                  <a:pt x="590575" y="29197"/>
                </a:lnTo>
                <a:lnTo>
                  <a:pt x="590575" y="65252"/>
                </a:lnTo>
                <a:lnTo>
                  <a:pt x="590067" y="74726"/>
                </a:lnTo>
                <a:lnTo>
                  <a:pt x="588606" y="82105"/>
                </a:lnTo>
                <a:lnTo>
                  <a:pt x="586270" y="87947"/>
                </a:lnTo>
                <a:lnTo>
                  <a:pt x="583133" y="92837"/>
                </a:lnTo>
                <a:lnTo>
                  <a:pt x="574230" y="92837"/>
                </a:lnTo>
                <a:lnTo>
                  <a:pt x="574230" y="121742"/>
                </a:lnTo>
                <a:lnTo>
                  <a:pt x="583857" y="121742"/>
                </a:lnTo>
                <a:lnTo>
                  <a:pt x="583857" y="102184"/>
                </a:lnTo>
                <a:lnTo>
                  <a:pt x="643420" y="102184"/>
                </a:lnTo>
                <a:lnTo>
                  <a:pt x="643420" y="121742"/>
                </a:lnTo>
                <a:lnTo>
                  <a:pt x="653046" y="121742"/>
                </a:lnTo>
                <a:lnTo>
                  <a:pt x="653046" y="102184"/>
                </a:lnTo>
                <a:lnTo>
                  <a:pt x="653046" y="92837"/>
                </a:lnTo>
                <a:close/>
              </a:path>
              <a:path w="960754" h="131445">
                <a:moveTo>
                  <a:pt x="731431" y="84950"/>
                </a:moveTo>
                <a:lnTo>
                  <a:pt x="723404" y="80276"/>
                </a:lnTo>
                <a:lnTo>
                  <a:pt x="719137" y="86093"/>
                </a:lnTo>
                <a:lnTo>
                  <a:pt x="713473" y="90614"/>
                </a:lnTo>
                <a:lnTo>
                  <a:pt x="706615" y="93548"/>
                </a:lnTo>
                <a:lnTo>
                  <a:pt x="698741" y="94589"/>
                </a:lnTo>
                <a:lnTo>
                  <a:pt x="687412" y="92354"/>
                </a:lnTo>
                <a:lnTo>
                  <a:pt x="678281" y="86220"/>
                </a:lnTo>
                <a:lnTo>
                  <a:pt x="672198" y="77038"/>
                </a:lnTo>
                <a:lnTo>
                  <a:pt x="669975" y="65684"/>
                </a:lnTo>
                <a:lnTo>
                  <a:pt x="672198" y="54343"/>
                </a:lnTo>
                <a:lnTo>
                  <a:pt x="678281" y="45161"/>
                </a:lnTo>
                <a:lnTo>
                  <a:pt x="687412" y="39027"/>
                </a:lnTo>
                <a:lnTo>
                  <a:pt x="698741" y="36779"/>
                </a:lnTo>
                <a:lnTo>
                  <a:pt x="706564" y="37807"/>
                </a:lnTo>
                <a:lnTo>
                  <a:pt x="713409" y="40703"/>
                </a:lnTo>
                <a:lnTo>
                  <a:pt x="718934" y="45224"/>
                </a:lnTo>
                <a:lnTo>
                  <a:pt x="722820" y="51092"/>
                </a:lnTo>
                <a:lnTo>
                  <a:pt x="730707" y="46570"/>
                </a:lnTo>
                <a:lnTo>
                  <a:pt x="725525" y="38709"/>
                </a:lnTo>
                <a:lnTo>
                  <a:pt x="718172" y="32677"/>
                </a:lnTo>
                <a:lnTo>
                  <a:pt x="709091" y="28803"/>
                </a:lnTo>
                <a:lnTo>
                  <a:pt x="698741" y="27444"/>
                </a:lnTo>
                <a:lnTo>
                  <a:pt x="683437" y="30378"/>
                </a:lnTo>
                <a:lnTo>
                  <a:pt x="671271" y="38468"/>
                </a:lnTo>
                <a:lnTo>
                  <a:pt x="663244" y="50596"/>
                </a:lnTo>
                <a:lnTo>
                  <a:pt x="660349" y="65684"/>
                </a:lnTo>
                <a:lnTo>
                  <a:pt x="663244" y="80772"/>
                </a:lnTo>
                <a:lnTo>
                  <a:pt x="671271" y="92913"/>
                </a:lnTo>
                <a:lnTo>
                  <a:pt x="683437" y="100990"/>
                </a:lnTo>
                <a:lnTo>
                  <a:pt x="698741" y="103936"/>
                </a:lnTo>
                <a:lnTo>
                  <a:pt x="709041" y="102590"/>
                </a:lnTo>
                <a:lnTo>
                  <a:pt x="718197" y="98767"/>
                </a:lnTo>
                <a:lnTo>
                  <a:pt x="725805" y="92786"/>
                </a:lnTo>
                <a:lnTo>
                  <a:pt x="731431" y="84950"/>
                </a:lnTo>
                <a:close/>
              </a:path>
              <a:path w="960754" h="131445">
                <a:moveTo>
                  <a:pt x="804265" y="102184"/>
                </a:moveTo>
                <a:lnTo>
                  <a:pt x="765149" y="64223"/>
                </a:lnTo>
                <a:lnTo>
                  <a:pt x="802805" y="29197"/>
                </a:lnTo>
                <a:lnTo>
                  <a:pt x="789673" y="29197"/>
                </a:lnTo>
                <a:lnTo>
                  <a:pt x="754926" y="61455"/>
                </a:lnTo>
                <a:lnTo>
                  <a:pt x="754926" y="29197"/>
                </a:lnTo>
                <a:lnTo>
                  <a:pt x="745299" y="29197"/>
                </a:lnTo>
                <a:lnTo>
                  <a:pt x="745299" y="102184"/>
                </a:lnTo>
                <a:lnTo>
                  <a:pt x="754926" y="102184"/>
                </a:lnTo>
                <a:lnTo>
                  <a:pt x="754926" y="67005"/>
                </a:lnTo>
                <a:lnTo>
                  <a:pt x="791425" y="102184"/>
                </a:lnTo>
                <a:lnTo>
                  <a:pt x="804265" y="102184"/>
                </a:lnTo>
                <a:close/>
              </a:path>
              <a:path w="960754" h="131445">
                <a:moveTo>
                  <a:pt x="878713" y="29197"/>
                </a:moveTo>
                <a:lnTo>
                  <a:pt x="870534" y="29197"/>
                </a:lnTo>
                <a:lnTo>
                  <a:pt x="827036" y="85394"/>
                </a:lnTo>
                <a:lnTo>
                  <a:pt x="827036" y="29197"/>
                </a:lnTo>
                <a:lnTo>
                  <a:pt x="817410" y="29197"/>
                </a:lnTo>
                <a:lnTo>
                  <a:pt x="817410" y="102184"/>
                </a:lnTo>
                <a:lnTo>
                  <a:pt x="825576" y="102184"/>
                </a:lnTo>
                <a:lnTo>
                  <a:pt x="869073" y="45986"/>
                </a:lnTo>
                <a:lnTo>
                  <a:pt x="869073" y="102184"/>
                </a:lnTo>
                <a:lnTo>
                  <a:pt x="878713" y="102184"/>
                </a:lnTo>
                <a:lnTo>
                  <a:pt x="878713" y="29197"/>
                </a:lnTo>
                <a:close/>
              </a:path>
              <a:path w="960754" h="131445">
                <a:moveTo>
                  <a:pt x="948778" y="9055"/>
                </a:moveTo>
                <a:lnTo>
                  <a:pt x="910831" y="9055"/>
                </a:lnTo>
                <a:lnTo>
                  <a:pt x="910831" y="17513"/>
                </a:lnTo>
                <a:lnTo>
                  <a:pt x="948778" y="17513"/>
                </a:lnTo>
                <a:lnTo>
                  <a:pt x="948778" y="9055"/>
                </a:lnTo>
                <a:close/>
              </a:path>
              <a:path w="960754" h="131445">
                <a:moveTo>
                  <a:pt x="960450" y="29197"/>
                </a:moveTo>
                <a:lnTo>
                  <a:pt x="952284" y="29197"/>
                </a:lnTo>
                <a:lnTo>
                  <a:pt x="908786" y="85394"/>
                </a:lnTo>
                <a:lnTo>
                  <a:pt x="908786" y="29197"/>
                </a:lnTo>
                <a:lnTo>
                  <a:pt x="899147" y="29197"/>
                </a:lnTo>
                <a:lnTo>
                  <a:pt x="899147" y="102184"/>
                </a:lnTo>
                <a:lnTo>
                  <a:pt x="907326" y="102184"/>
                </a:lnTo>
                <a:lnTo>
                  <a:pt x="920318" y="85394"/>
                </a:lnTo>
                <a:lnTo>
                  <a:pt x="950823" y="45986"/>
                </a:lnTo>
                <a:lnTo>
                  <a:pt x="950823" y="102184"/>
                </a:lnTo>
                <a:lnTo>
                  <a:pt x="960450" y="102184"/>
                </a:lnTo>
                <a:lnTo>
                  <a:pt x="960450" y="45986"/>
                </a:lnTo>
                <a:lnTo>
                  <a:pt x="960450" y="29197"/>
                </a:lnTo>
                <a:close/>
              </a:path>
            </a:pathLst>
          </a:custGeom>
          <a:solidFill>
            <a:srgbClr val="0B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75763" y="614210"/>
            <a:ext cx="391186" cy="103929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7756918" y="783535"/>
            <a:ext cx="1416050" cy="104139"/>
          </a:xfrm>
          <a:custGeom>
            <a:avLst/>
            <a:gdLst/>
            <a:ahLst/>
            <a:cxnLst/>
            <a:rect l="l" t="t" r="r" b="b"/>
            <a:pathLst>
              <a:path w="1416050" h="104140">
                <a:moveTo>
                  <a:pt x="61315" y="1752"/>
                </a:moveTo>
                <a:lnTo>
                  <a:pt x="0" y="1752"/>
                </a:lnTo>
                <a:lnTo>
                  <a:pt x="0" y="74739"/>
                </a:lnTo>
                <a:lnTo>
                  <a:pt x="9639" y="74739"/>
                </a:lnTo>
                <a:lnTo>
                  <a:pt x="9639" y="11099"/>
                </a:lnTo>
                <a:lnTo>
                  <a:pt x="51676" y="11099"/>
                </a:lnTo>
                <a:lnTo>
                  <a:pt x="51676" y="74739"/>
                </a:lnTo>
                <a:lnTo>
                  <a:pt x="61315" y="74739"/>
                </a:lnTo>
                <a:lnTo>
                  <a:pt x="61315" y="1752"/>
                </a:lnTo>
                <a:close/>
              </a:path>
              <a:path w="1416050" h="104140">
                <a:moveTo>
                  <a:pt x="154139" y="38252"/>
                </a:moveTo>
                <a:lnTo>
                  <a:pt x="151142" y="23152"/>
                </a:lnTo>
                <a:lnTo>
                  <a:pt x="144513" y="13360"/>
                </a:lnTo>
                <a:lnTo>
                  <a:pt x="144513" y="38252"/>
                </a:lnTo>
                <a:lnTo>
                  <a:pt x="142290" y="49593"/>
                </a:lnTo>
                <a:lnTo>
                  <a:pt x="136207" y="58775"/>
                </a:lnTo>
                <a:lnTo>
                  <a:pt x="127076" y="64909"/>
                </a:lnTo>
                <a:lnTo>
                  <a:pt x="115747" y="67144"/>
                </a:lnTo>
                <a:lnTo>
                  <a:pt x="104432" y="64909"/>
                </a:lnTo>
                <a:lnTo>
                  <a:pt x="95300" y="58775"/>
                </a:lnTo>
                <a:lnTo>
                  <a:pt x="89217" y="49593"/>
                </a:lnTo>
                <a:lnTo>
                  <a:pt x="86995" y="38252"/>
                </a:lnTo>
                <a:lnTo>
                  <a:pt x="89217" y="26898"/>
                </a:lnTo>
                <a:lnTo>
                  <a:pt x="95300" y="17716"/>
                </a:lnTo>
                <a:lnTo>
                  <a:pt x="104432" y="11582"/>
                </a:lnTo>
                <a:lnTo>
                  <a:pt x="115747" y="9347"/>
                </a:lnTo>
                <a:lnTo>
                  <a:pt x="127076" y="11582"/>
                </a:lnTo>
                <a:lnTo>
                  <a:pt x="136207" y="17716"/>
                </a:lnTo>
                <a:lnTo>
                  <a:pt x="142290" y="26898"/>
                </a:lnTo>
                <a:lnTo>
                  <a:pt x="144513" y="38252"/>
                </a:lnTo>
                <a:lnTo>
                  <a:pt x="144513" y="13360"/>
                </a:lnTo>
                <a:lnTo>
                  <a:pt x="142938" y="11023"/>
                </a:lnTo>
                <a:lnTo>
                  <a:pt x="140411" y="9347"/>
                </a:lnTo>
                <a:lnTo>
                  <a:pt x="130746" y="2933"/>
                </a:lnTo>
                <a:lnTo>
                  <a:pt x="115747" y="0"/>
                </a:lnTo>
                <a:lnTo>
                  <a:pt x="100761" y="2933"/>
                </a:lnTo>
                <a:lnTo>
                  <a:pt x="88569" y="11023"/>
                </a:lnTo>
                <a:lnTo>
                  <a:pt x="80365" y="23152"/>
                </a:lnTo>
                <a:lnTo>
                  <a:pt x="77368" y="38252"/>
                </a:lnTo>
                <a:lnTo>
                  <a:pt x="80365" y="53340"/>
                </a:lnTo>
                <a:lnTo>
                  <a:pt x="88569" y="65468"/>
                </a:lnTo>
                <a:lnTo>
                  <a:pt x="100761" y="73545"/>
                </a:lnTo>
                <a:lnTo>
                  <a:pt x="115747" y="76492"/>
                </a:lnTo>
                <a:lnTo>
                  <a:pt x="130746" y="73545"/>
                </a:lnTo>
                <a:lnTo>
                  <a:pt x="140411" y="67144"/>
                </a:lnTo>
                <a:lnTo>
                  <a:pt x="142938" y="65468"/>
                </a:lnTo>
                <a:lnTo>
                  <a:pt x="151142" y="53340"/>
                </a:lnTo>
                <a:lnTo>
                  <a:pt x="154139" y="38252"/>
                </a:lnTo>
                <a:close/>
              </a:path>
              <a:path w="1416050" h="104140">
                <a:moveTo>
                  <a:pt x="238810" y="65392"/>
                </a:moveTo>
                <a:lnTo>
                  <a:pt x="228587" y="65392"/>
                </a:lnTo>
                <a:lnTo>
                  <a:pt x="228587" y="11099"/>
                </a:lnTo>
                <a:lnTo>
                  <a:pt x="228587" y="1752"/>
                </a:lnTo>
                <a:lnTo>
                  <a:pt x="218960" y="1752"/>
                </a:lnTo>
                <a:lnTo>
                  <a:pt x="218960" y="11099"/>
                </a:lnTo>
                <a:lnTo>
                  <a:pt x="218960" y="65392"/>
                </a:lnTo>
                <a:lnTo>
                  <a:pt x="180568" y="65392"/>
                </a:lnTo>
                <a:lnTo>
                  <a:pt x="182880" y="59817"/>
                </a:lnTo>
                <a:lnTo>
                  <a:pt x="184581" y="53467"/>
                </a:lnTo>
                <a:lnTo>
                  <a:pt x="185610" y="46177"/>
                </a:lnTo>
                <a:lnTo>
                  <a:pt x="185966" y="37807"/>
                </a:lnTo>
                <a:lnTo>
                  <a:pt x="185966" y="11099"/>
                </a:lnTo>
                <a:lnTo>
                  <a:pt x="218960" y="11099"/>
                </a:lnTo>
                <a:lnTo>
                  <a:pt x="218960" y="1752"/>
                </a:lnTo>
                <a:lnTo>
                  <a:pt x="176326" y="1752"/>
                </a:lnTo>
                <a:lnTo>
                  <a:pt x="176326" y="37807"/>
                </a:lnTo>
                <a:lnTo>
                  <a:pt x="175818" y="47294"/>
                </a:lnTo>
                <a:lnTo>
                  <a:pt x="174358" y="54660"/>
                </a:lnTo>
                <a:lnTo>
                  <a:pt x="172021" y="60502"/>
                </a:lnTo>
                <a:lnTo>
                  <a:pt x="168884" y="65392"/>
                </a:lnTo>
                <a:lnTo>
                  <a:pt x="159981" y="65392"/>
                </a:lnTo>
                <a:lnTo>
                  <a:pt x="159981" y="94297"/>
                </a:lnTo>
                <a:lnTo>
                  <a:pt x="169621" y="94297"/>
                </a:lnTo>
                <a:lnTo>
                  <a:pt x="169621" y="74739"/>
                </a:lnTo>
                <a:lnTo>
                  <a:pt x="229171" y="74739"/>
                </a:lnTo>
                <a:lnTo>
                  <a:pt x="229171" y="94297"/>
                </a:lnTo>
                <a:lnTo>
                  <a:pt x="238810" y="94297"/>
                </a:lnTo>
                <a:lnTo>
                  <a:pt x="238810" y="74739"/>
                </a:lnTo>
                <a:lnTo>
                  <a:pt x="238810" y="65392"/>
                </a:lnTo>
                <a:close/>
              </a:path>
              <a:path w="1416050" h="104140">
                <a:moveTo>
                  <a:pt x="324929" y="65392"/>
                </a:moveTo>
                <a:lnTo>
                  <a:pt x="314706" y="65392"/>
                </a:lnTo>
                <a:lnTo>
                  <a:pt x="314706" y="11099"/>
                </a:lnTo>
                <a:lnTo>
                  <a:pt x="314706" y="1752"/>
                </a:lnTo>
                <a:lnTo>
                  <a:pt x="305079" y="1752"/>
                </a:lnTo>
                <a:lnTo>
                  <a:pt x="305079" y="11099"/>
                </a:lnTo>
                <a:lnTo>
                  <a:pt x="305079" y="65392"/>
                </a:lnTo>
                <a:lnTo>
                  <a:pt x="266687" y="65392"/>
                </a:lnTo>
                <a:lnTo>
                  <a:pt x="268998" y="59817"/>
                </a:lnTo>
                <a:lnTo>
                  <a:pt x="270700" y="53467"/>
                </a:lnTo>
                <a:lnTo>
                  <a:pt x="271729" y="46177"/>
                </a:lnTo>
                <a:lnTo>
                  <a:pt x="272084" y="37807"/>
                </a:lnTo>
                <a:lnTo>
                  <a:pt x="272084" y="11099"/>
                </a:lnTo>
                <a:lnTo>
                  <a:pt x="305079" y="11099"/>
                </a:lnTo>
                <a:lnTo>
                  <a:pt x="305079" y="1752"/>
                </a:lnTo>
                <a:lnTo>
                  <a:pt x="262445" y="1752"/>
                </a:lnTo>
                <a:lnTo>
                  <a:pt x="262445" y="37807"/>
                </a:lnTo>
                <a:lnTo>
                  <a:pt x="261937" y="47294"/>
                </a:lnTo>
                <a:lnTo>
                  <a:pt x="260477" y="54660"/>
                </a:lnTo>
                <a:lnTo>
                  <a:pt x="258140" y="60502"/>
                </a:lnTo>
                <a:lnTo>
                  <a:pt x="255003" y="65392"/>
                </a:lnTo>
                <a:lnTo>
                  <a:pt x="246100" y="65392"/>
                </a:lnTo>
                <a:lnTo>
                  <a:pt x="246100" y="94297"/>
                </a:lnTo>
                <a:lnTo>
                  <a:pt x="255739" y="94297"/>
                </a:lnTo>
                <a:lnTo>
                  <a:pt x="255739" y="74739"/>
                </a:lnTo>
                <a:lnTo>
                  <a:pt x="315290" y="74739"/>
                </a:lnTo>
                <a:lnTo>
                  <a:pt x="315290" y="94297"/>
                </a:lnTo>
                <a:lnTo>
                  <a:pt x="324929" y="94297"/>
                </a:lnTo>
                <a:lnTo>
                  <a:pt x="324929" y="74739"/>
                </a:lnTo>
                <a:lnTo>
                  <a:pt x="324929" y="65392"/>
                </a:lnTo>
                <a:close/>
              </a:path>
              <a:path w="1416050" h="104140">
                <a:moveTo>
                  <a:pt x="406514" y="39992"/>
                </a:moveTo>
                <a:lnTo>
                  <a:pt x="396595" y="11633"/>
                </a:lnTo>
                <a:lnTo>
                  <a:pt x="396595" y="33718"/>
                </a:lnTo>
                <a:lnTo>
                  <a:pt x="342150" y="33718"/>
                </a:lnTo>
                <a:lnTo>
                  <a:pt x="345198" y="23876"/>
                </a:lnTo>
                <a:lnTo>
                  <a:pt x="351193" y="16167"/>
                </a:lnTo>
                <a:lnTo>
                  <a:pt x="359714" y="11137"/>
                </a:lnTo>
                <a:lnTo>
                  <a:pt x="370319" y="9347"/>
                </a:lnTo>
                <a:lnTo>
                  <a:pt x="379425" y="10896"/>
                </a:lnTo>
                <a:lnTo>
                  <a:pt x="387400" y="15506"/>
                </a:lnTo>
                <a:lnTo>
                  <a:pt x="393395" y="23139"/>
                </a:lnTo>
                <a:lnTo>
                  <a:pt x="396595" y="33718"/>
                </a:lnTo>
                <a:lnTo>
                  <a:pt x="396595" y="11633"/>
                </a:lnTo>
                <a:lnTo>
                  <a:pt x="393560" y="9347"/>
                </a:lnTo>
                <a:lnTo>
                  <a:pt x="385394" y="3213"/>
                </a:lnTo>
                <a:lnTo>
                  <a:pt x="370319" y="0"/>
                </a:lnTo>
                <a:lnTo>
                  <a:pt x="354825" y="2959"/>
                </a:lnTo>
                <a:lnTo>
                  <a:pt x="342785" y="11074"/>
                </a:lnTo>
                <a:lnTo>
                  <a:pt x="334987" y="23215"/>
                </a:lnTo>
                <a:lnTo>
                  <a:pt x="332219" y="38252"/>
                </a:lnTo>
                <a:lnTo>
                  <a:pt x="335038" y="53517"/>
                </a:lnTo>
                <a:lnTo>
                  <a:pt x="342988" y="65633"/>
                </a:lnTo>
                <a:lnTo>
                  <a:pt x="355257" y="73609"/>
                </a:lnTo>
                <a:lnTo>
                  <a:pt x="371043" y="76492"/>
                </a:lnTo>
                <a:lnTo>
                  <a:pt x="381419" y="75260"/>
                </a:lnTo>
                <a:lnTo>
                  <a:pt x="390334" y="71818"/>
                </a:lnTo>
                <a:lnTo>
                  <a:pt x="396760" y="67144"/>
                </a:lnTo>
                <a:lnTo>
                  <a:pt x="397624" y="66509"/>
                </a:lnTo>
                <a:lnTo>
                  <a:pt x="403161" y="59702"/>
                </a:lnTo>
                <a:lnTo>
                  <a:pt x="394690" y="54737"/>
                </a:lnTo>
                <a:lnTo>
                  <a:pt x="390982" y="59626"/>
                </a:lnTo>
                <a:lnTo>
                  <a:pt x="385787" y="63563"/>
                </a:lnTo>
                <a:lnTo>
                  <a:pt x="379171" y="66192"/>
                </a:lnTo>
                <a:lnTo>
                  <a:pt x="371195" y="67144"/>
                </a:lnTo>
                <a:lnTo>
                  <a:pt x="360413" y="65481"/>
                </a:lnTo>
                <a:lnTo>
                  <a:pt x="351637" y="60693"/>
                </a:lnTo>
                <a:lnTo>
                  <a:pt x="345376" y="53111"/>
                </a:lnTo>
                <a:lnTo>
                  <a:pt x="342150" y="43065"/>
                </a:lnTo>
                <a:lnTo>
                  <a:pt x="406222" y="43065"/>
                </a:lnTo>
                <a:lnTo>
                  <a:pt x="406514" y="39992"/>
                </a:lnTo>
                <a:close/>
              </a:path>
              <a:path w="1416050" h="104140">
                <a:moveTo>
                  <a:pt x="498614" y="38252"/>
                </a:moveTo>
                <a:lnTo>
                  <a:pt x="495630" y="23152"/>
                </a:lnTo>
                <a:lnTo>
                  <a:pt x="488988" y="13233"/>
                </a:lnTo>
                <a:lnTo>
                  <a:pt x="488988" y="38252"/>
                </a:lnTo>
                <a:lnTo>
                  <a:pt x="486778" y="49593"/>
                </a:lnTo>
                <a:lnTo>
                  <a:pt x="480682" y="58775"/>
                </a:lnTo>
                <a:lnTo>
                  <a:pt x="471563" y="64909"/>
                </a:lnTo>
                <a:lnTo>
                  <a:pt x="460235" y="67144"/>
                </a:lnTo>
                <a:lnTo>
                  <a:pt x="448906" y="64909"/>
                </a:lnTo>
                <a:lnTo>
                  <a:pt x="442239" y="60426"/>
                </a:lnTo>
                <a:lnTo>
                  <a:pt x="439775" y="58775"/>
                </a:lnTo>
                <a:lnTo>
                  <a:pt x="433692" y="49593"/>
                </a:lnTo>
                <a:lnTo>
                  <a:pt x="431482" y="38252"/>
                </a:lnTo>
                <a:lnTo>
                  <a:pt x="433692" y="26898"/>
                </a:lnTo>
                <a:lnTo>
                  <a:pt x="439775" y="17716"/>
                </a:lnTo>
                <a:lnTo>
                  <a:pt x="442239" y="16065"/>
                </a:lnTo>
                <a:lnTo>
                  <a:pt x="448906" y="11582"/>
                </a:lnTo>
                <a:lnTo>
                  <a:pt x="460235" y="9347"/>
                </a:lnTo>
                <a:lnTo>
                  <a:pt x="471563" y="11582"/>
                </a:lnTo>
                <a:lnTo>
                  <a:pt x="480682" y="17716"/>
                </a:lnTo>
                <a:lnTo>
                  <a:pt x="486778" y="26898"/>
                </a:lnTo>
                <a:lnTo>
                  <a:pt x="488988" y="38252"/>
                </a:lnTo>
                <a:lnTo>
                  <a:pt x="488988" y="13233"/>
                </a:lnTo>
                <a:lnTo>
                  <a:pt x="487514" y="11023"/>
                </a:lnTo>
                <a:lnTo>
                  <a:pt x="485025" y="9347"/>
                </a:lnTo>
                <a:lnTo>
                  <a:pt x="475526" y="2933"/>
                </a:lnTo>
                <a:lnTo>
                  <a:pt x="460959" y="0"/>
                </a:lnTo>
                <a:lnTo>
                  <a:pt x="451739" y="1130"/>
                </a:lnTo>
                <a:lnTo>
                  <a:pt x="443649" y="4356"/>
                </a:lnTo>
                <a:lnTo>
                  <a:pt x="436841" y="9423"/>
                </a:lnTo>
                <a:lnTo>
                  <a:pt x="431482" y="16065"/>
                </a:lnTo>
                <a:lnTo>
                  <a:pt x="431482" y="1752"/>
                </a:lnTo>
                <a:lnTo>
                  <a:pt x="421843" y="1752"/>
                </a:lnTo>
                <a:lnTo>
                  <a:pt x="421843" y="103924"/>
                </a:lnTo>
                <a:lnTo>
                  <a:pt x="431482" y="103924"/>
                </a:lnTo>
                <a:lnTo>
                  <a:pt x="431482" y="60426"/>
                </a:lnTo>
                <a:lnTo>
                  <a:pt x="436841" y="67068"/>
                </a:lnTo>
                <a:lnTo>
                  <a:pt x="443649" y="72123"/>
                </a:lnTo>
                <a:lnTo>
                  <a:pt x="451739" y="75361"/>
                </a:lnTo>
                <a:lnTo>
                  <a:pt x="460959" y="76492"/>
                </a:lnTo>
                <a:lnTo>
                  <a:pt x="475526" y="73545"/>
                </a:lnTo>
                <a:lnTo>
                  <a:pt x="485025" y="67144"/>
                </a:lnTo>
                <a:lnTo>
                  <a:pt x="487514" y="65468"/>
                </a:lnTo>
                <a:lnTo>
                  <a:pt x="495630" y="53340"/>
                </a:lnTo>
                <a:lnTo>
                  <a:pt x="498614" y="38252"/>
                </a:lnTo>
                <a:close/>
              </a:path>
              <a:path w="1416050" h="104140">
                <a:moveTo>
                  <a:pt x="594080" y="74739"/>
                </a:moveTo>
                <a:lnTo>
                  <a:pt x="561390" y="36779"/>
                </a:lnTo>
                <a:lnTo>
                  <a:pt x="592620" y="1752"/>
                </a:lnTo>
                <a:lnTo>
                  <a:pt x="580948" y="1752"/>
                </a:lnTo>
                <a:lnTo>
                  <a:pt x="552627" y="34150"/>
                </a:lnTo>
                <a:lnTo>
                  <a:pt x="552627" y="1752"/>
                </a:lnTo>
                <a:lnTo>
                  <a:pt x="542988" y="1752"/>
                </a:lnTo>
                <a:lnTo>
                  <a:pt x="542988" y="34150"/>
                </a:lnTo>
                <a:lnTo>
                  <a:pt x="514680" y="1752"/>
                </a:lnTo>
                <a:lnTo>
                  <a:pt x="502996" y="1752"/>
                </a:lnTo>
                <a:lnTo>
                  <a:pt x="534238" y="36779"/>
                </a:lnTo>
                <a:lnTo>
                  <a:pt x="501535" y="74739"/>
                </a:lnTo>
                <a:lnTo>
                  <a:pt x="513219" y="74739"/>
                </a:lnTo>
                <a:lnTo>
                  <a:pt x="542988" y="39560"/>
                </a:lnTo>
                <a:lnTo>
                  <a:pt x="542988" y="74739"/>
                </a:lnTo>
                <a:lnTo>
                  <a:pt x="552627" y="74739"/>
                </a:lnTo>
                <a:lnTo>
                  <a:pt x="552627" y="39560"/>
                </a:lnTo>
                <a:lnTo>
                  <a:pt x="582409" y="74739"/>
                </a:lnTo>
                <a:lnTo>
                  <a:pt x="594080" y="74739"/>
                </a:lnTo>
                <a:close/>
              </a:path>
              <a:path w="1416050" h="104140">
                <a:moveTo>
                  <a:pt x="666191" y="74739"/>
                </a:moveTo>
                <a:lnTo>
                  <a:pt x="627062" y="36779"/>
                </a:lnTo>
                <a:lnTo>
                  <a:pt x="664730" y="1752"/>
                </a:lnTo>
                <a:lnTo>
                  <a:pt x="651586" y="1752"/>
                </a:lnTo>
                <a:lnTo>
                  <a:pt x="616851" y="34010"/>
                </a:lnTo>
                <a:lnTo>
                  <a:pt x="616851" y="1752"/>
                </a:lnTo>
                <a:lnTo>
                  <a:pt x="607212" y="1752"/>
                </a:lnTo>
                <a:lnTo>
                  <a:pt x="607212" y="74739"/>
                </a:lnTo>
                <a:lnTo>
                  <a:pt x="616851" y="74739"/>
                </a:lnTo>
                <a:lnTo>
                  <a:pt x="616851" y="39560"/>
                </a:lnTo>
                <a:lnTo>
                  <a:pt x="653351" y="74739"/>
                </a:lnTo>
                <a:lnTo>
                  <a:pt x="666191" y="74739"/>
                </a:lnTo>
                <a:close/>
              </a:path>
              <a:path w="1416050" h="104140">
                <a:moveTo>
                  <a:pt x="740638" y="1752"/>
                </a:moveTo>
                <a:lnTo>
                  <a:pt x="732459" y="1752"/>
                </a:lnTo>
                <a:lnTo>
                  <a:pt x="688962" y="57950"/>
                </a:lnTo>
                <a:lnTo>
                  <a:pt x="688962" y="1752"/>
                </a:lnTo>
                <a:lnTo>
                  <a:pt x="679323" y="1752"/>
                </a:lnTo>
                <a:lnTo>
                  <a:pt x="679323" y="74739"/>
                </a:lnTo>
                <a:lnTo>
                  <a:pt x="687501" y="74739"/>
                </a:lnTo>
                <a:lnTo>
                  <a:pt x="730999" y="18542"/>
                </a:lnTo>
                <a:lnTo>
                  <a:pt x="730999" y="74739"/>
                </a:lnTo>
                <a:lnTo>
                  <a:pt x="740638" y="74739"/>
                </a:lnTo>
                <a:lnTo>
                  <a:pt x="740638" y="1752"/>
                </a:lnTo>
                <a:close/>
              </a:path>
              <a:path w="1416050" h="104140">
                <a:moveTo>
                  <a:pt x="860171" y="38252"/>
                </a:moveTo>
                <a:lnTo>
                  <a:pt x="857605" y="23152"/>
                </a:lnTo>
                <a:lnTo>
                  <a:pt x="850290" y="11023"/>
                </a:lnTo>
                <a:lnTo>
                  <a:pt x="838746" y="2933"/>
                </a:lnTo>
                <a:lnTo>
                  <a:pt x="823544" y="0"/>
                </a:lnTo>
                <a:lnTo>
                  <a:pt x="813028" y="1346"/>
                </a:lnTo>
                <a:lnTo>
                  <a:pt x="803846" y="5181"/>
                </a:lnTo>
                <a:lnTo>
                  <a:pt x="796340" y="11214"/>
                </a:lnTo>
                <a:lnTo>
                  <a:pt x="790841" y="19126"/>
                </a:lnTo>
                <a:lnTo>
                  <a:pt x="799312" y="23939"/>
                </a:lnTo>
                <a:lnTo>
                  <a:pt x="803236" y="17907"/>
                </a:lnTo>
                <a:lnTo>
                  <a:pt x="808736" y="13296"/>
                </a:lnTo>
                <a:lnTo>
                  <a:pt x="815581" y="10375"/>
                </a:lnTo>
                <a:lnTo>
                  <a:pt x="823544" y="9347"/>
                </a:lnTo>
                <a:lnTo>
                  <a:pt x="833805" y="11176"/>
                </a:lnTo>
                <a:lnTo>
                  <a:pt x="841883" y="16256"/>
                </a:lnTo>
                <a:lnTo>
                  <a:pt x="847458" y="23939"/>
                </a:lnTo>
                <a:lnTo>
                  <a:pt x="850252" y="33578"/>
                </a:lnTo>
                <a:lnTo>
                  <a:pt x="813904" y="33578"/>
                </a:lnTo>
                <a:lnTo>
                  <a:pt x="813904" y="42913"/>
                </a:lnTo>
                <a:lnTo>
                  <a:pt x="850252" y="42913"/>
                </a:lnTo>
                <a:lnTo>
                  <a:pt x="847344" y="52552"/>
                </a:lnTo>
                <a:lnTo>
                  <a:pt x="841679" y="60236"/>
                </a:lnTo>
                <a:lnTo>
                  <a:pt x="833539" y="65316"/>
                </a:lnTo>
                <a:lnTo>
                  <a:pt x="823252" y="67144"/>
                </a:lnTo>
                <a:lnTo>
                  <a:pt x="814425" y="66078"/>
                </a:lnTo>
                <a:lnTo>
                  <a:pt x="807300" y="63055"/>
                </a:lnTo>
                <a:lnTo>
                  <a:pt x="801979" y="58394"/>
                </a:lnTo>
                <a:lnTo>
                  <a:pt x="798576" y="52400"/>
                </a:lnTo>
                <a:lnTo>
                  <a:pt x="790257" y="57213"/>
                </a:lnTo>
                <a:lnTo>
                  <a:pt x="795248" y="65151"/>
                </a:lnTo>
                <a:lnTo>
                  <a:pt x="802589" y="71234"/>
                </a:lnTo>
                <a:lnTo>
                  <a:pt x="812012" y="75120"/>
                </a:lnTo>
                <a:lnTo>
                  <a:pt x="823252" y="76492"/>
                </a:lnTo>
                <a:lnTo>
                  <a:pt x="838504" y="73545"/>
                </a:lnTo>
                <a:lnTo>
                  <a:pt x="850138" y="65468"/>
                </a:lnTo>
                <a:lnTo>
                  <a:pt x="857567" y="53340"/>
                </a:lnTo>
                <a:lnTo>
                  <a:pt x="860171" y="38252"/>
                </a:lnTo>
                <a:close/>
              </a:path>
              <a:path w="1416050" h="104140">
                <a:moveTo>
                  <a:pt x="935202" y="74739"/>
                </a:moveTo>
                <a:lnTo>
                  <a:pt x="896086" y="36779"/>
                </a:lnTo>
                <a:lnTo>
                  <a:pt x="933742" y="1752"/>
                </a:lnTo>
                <a:lnTo>
                  <a:pt x="920610" y="1752"/>
                </a:lnTo>
                <a:lnTo>
                  <a:pt x="885863" y="34010"/>
                </a:lnTo>
                <a:lnTo>
                  <a:pt x="885863" y="1752"/>
                </a:lnTo>
                <a:lnTo>
                  <a:pt x="876236" y="1752"/>
                </a:lnTo>
                <a:lnTo>
                  <a:pt x="876236" y="74739"/>
                </a:lnTo>
                <a:lnTo>
                  <a:pt x="885863" y="74739"/>
                </a:lnTo>
                <a:lnTo>
                  <a:pt x="885863" y="39560"/>
                </a:lnTo>
                <a:lnTo>
                  <a:pt x="922362" y="74739"/>
                </a:lnTo>
                <a:lnTo>
                  <a:pt x="935202" y="74739"/>
                </a:lnTo>
                <a:close/>
              </a:path>
              <a:path w="1416050" h="104140">
                <a:moveTo>
                  <a:pt x="1007745" y="57518"/>
                </a:moveTo>
                <a:lnTo>
                  <a:pt x="999718" y="52844"/>
                </a:lnTo>
                <a:lnTo>
                  <a:pt x="995451" y="58648"/>
                </a:lnTo>
                <a:lnTo>
                  <a:pt x="989787" y="63169"/>
                </a:lnTo>
                <a:lnTo>
                  <a:pt x="982929" y="66103"/>
                </a:lnTo>
                <a:lnTo>
                  <a:pt x="975042" y="67144"/>
                </a:lnTo>
                <a:lnTo>
                  <a:pt x="963726" y="64909"/>
                </a:lnTo>
                <a:lnTo>
                  <a:pt x="954595" y="58775"/>
                </a:lnTo>
                <a:lnTo>
                  <a:pt x="948512" y="49593"/>
                </a:lnTo>
                <a:lnTo>
                  <a:pt x="946289" y="38252"/>
                </a:lnTo>
                <a:lnTo>
                  <a:pt x="948512" y="26898"/>
                </a:lnTo>
                <a:lnTo>
                  <a:pt x="954595" y="17716"/>
                </a:lnTo>
                <a:lnTo>
                  <a:pt x="963726" y="11582"/>
                </a:lnTo>
                <a:lnTo>
                  <a:pt x="975042" y="9347"/>
                </a:lnTo>
                <a:lnTo>
                  <a:pt x="982878" y="10363"/>
                </a:lnTo>
                <a:lnTo>
                  <a:pt x="989723" y="13271"/>
                </a:lnTo>
                <a:lnTo>
                  <a:pt x="995248" y="17780"/>
                </a:lnTo>
                <a:lnTo>
                  <a:pt x="999134" y="23647"/>
                </a:lnTo>
                <a:lnTo>
                  <a:pt x="1007021" y="19126"/>
                </a:lnTo>
                <a:lnTo>
                  <a:pt x="1001839" y="11264"/>
                </a:lnTo>
                <a:lnTo>
                  <a:pt x="994473" y="5232"/>
                </a:lnTo>
                <a:lnTo>
                  <a:pt x="985405" y="1371"/>
                </a:lnTo>
                <a:lnTo>
                  <a:pt x="975042" y="0"/>
                </a:lnTo>
                <a:lnTo>
                  <a:pt x="959751" y="2933"/>
                </a:lnTo>
                <a:lnTo>
                  <a:pt x="947585" y="11023"/>
                </a:lnTo>
                <a:lnTo>
                  <a:pt x="939558" y="23152"/>
                </a:lnTo>
                <a:lnTo>
                  <a:pt x="936663" y="38252"/>
                </a:lnTo>
                <a:lnTo>
                  <a:pt x="939558" y="53340"/>
                </a:lnTo>
                <a:lnTo>
                  <a:pt x="947585" y="65468"/>
                </a:lnTo>
                <a:lnTo>
                  <a:pt x="959751" y="73545"/>
                </a:lnTo>
                <a:lnTo>
                  <a:pt x="975042" y="76492"/>
                </a:lnTo>
                <a:lnTo>
                  <a:pt x="985354" y="75145"/>
                </a:lnTo>
                <a:lnTo>
                  <a:pt x="994511" y="71323"/>
                </a:lnTo>
                <a:lnTo>
                  <a:pt x="1002118" y="65341"/>
                </a:lnTo>
                <a:lnTo>
                  <a:pt x="1007745" y="57518"/>
                </a:lnTo>
                <a:close/>
              </a:path>
              <a:path w="1416050" h="104140">
                <a:moveTo>
                  <a:pt x="1082916" y="1752"/>
                </a:moveTo>
                <a:lnTo>
                  <a:pt x="1021613" y="1752"/>
                </a:lnTo>
                <a:lnTo>
                  <a:pt x="1021613" y="74739"/>
                </a:lnTo>
                <a:lnTo>
                  <a:pt x="1031240" y="74739"/>
                </a:lnTo>
                <a:lnTo>
                  <a:pt x="1031240" y="11099"/>
                </a:lnTo>
                <a:lnTo>
                  <a:pt x="1073289" y="11099"/>
                </a:lnTo>
                <a:lnTo>
                  <a:pt x="1073289" y="74739"/>
                </a:lnTo>
                <a:lnTo>
                  <a:pt x="1082916" y="74739"/>
                </a:lnTo>
                <a:lnTo>
                  <a:pt x="1082916" y="1752"/>
                </a:lnTo>
                <a:close/>
              </a:path>
              <a:path w="1416050" h="104140">
                <a:moveTo>
                  <a:pt x="1175753" y="38252"/>
                </a:moveTo>
                <a:lnTo>
                  <a:pt x="1172743" y="23152"/>
                </a:lnTo>
                <a:lnTo>
                  <a:pt x="1166114" y="13347"/>
                </a:lnTo>
                <a:lnTo>
                  <a:pt x="1166114" y="38252"/>
                </a:lnTo>
                <a:lnTo>
                  <a:pt x="1163904" y="49593"/>
                </a:lnTo>
                <a:lnTo>
                  <a:pt x="1157820" y="58775"/>
                </a:lnTo>
                <a:lnTo>
                  <a:pt x="1148689" y="64909"/>
                </a:lnTo>
                <a:lnTo>
                  <a:pt x="1137361" y="67144"/>
                </a:lnTo>
                <a:lnTo>
                  <a:pt x="1126032" y="64909"/>
                </a:lnTo>
                <a:lnTo>
                  <a:pt x="1116914" y="58775"/>
                </a:lnTo>
                <a:lnTo>
                  <a:pt x="1110818" y="49593"/>
                </a:lnTo>
                <a:lnTo>
                  <a:pt x="1108608" y="38252"/>
                </a:lnTo>
                <a:lnTo>
                  <a:pt x="1110818" y="26898"/>
                </a:lnTo>
                <a:lnTo>
                  <a:pt x="1116914" y="17716"/>
                </a:lnTo>
                <a:lnTo>
                  <a:pt x="1126032" y="11582"/>
                </a:lnTo>
                <a:lnTo>
                  <a:pt x="1137361" y="9347"/>
                </a:lnTo>
                <a:lnTo>
                  <a:pt x="1148689" y="11582"/>
                </a:lnTo>
                <a:lnTo>
                  <a:pt x="1157820" y="17716"/>
                </a:lnTo>
                <a:lnTo>
                  <a:pt x="1163904" y="26898"/>
                </a:lnTo>
                <a:lnTo>
                  <a:pt x="1166114" y="38252"/>
                </a:lnTo>
                <a:lnTo>
                  <a:pt x="1166114" y="13347"/>
                </a:lnTo>
                <a:lnTo>
                  <a:pt x="1164551" y="11023"/>
                </a:lnTo>
                <a:lnTo>
                  <a:pt x="1162011" y="9347"/>
                </a:lnTo>
                <a:lnTo>
                  <a:pt x="1152347" y="2933"/>
                </a:lnTo>
                <a:lnTo>
                  <a:pt x="1137361" y="0"/>
                </a:lnTo>
                <a:lnTo>
                  <a:pt x="1122375" y="2933"/>
                </a:lnTo>
                <a:lnTo>
                  <a:pt x="1110183" y="11023"/>
                </a:lnTo>
                <a:lnTo>
                  <a:pt x="1101979" y="23152"/>
                </a:lnTo>
                <a:lnTo>
                  <a:pt x="1098969" y="38252"/>
                </a:lnTo>
                <a:lnTo>
                  <a:pt x="1101979" y="53340"/>
                </a:lnTo>
                <a:lnTo>
                  <a:pt x="1110183" y="65468"/>
                </a:lnTo>
                <a:lnTo>
                  <a:pt x="1122375" y="73545"/>
                </a:lnTo>
                <a:lnTo>
                  <a:pt x="1137361" y="76492"/>
                </a:lnTo>
                <a:lnTo>
                  <a:pt x="1152347" y="73545"/>
                </a:lnTo>
                <a:lnTo>
                  <a:pt x="1162011" y="67144"/>
                </a:lnTo>
                <a:lnTo>
                  <a:pt x="1164551" y="65468"/>
                </a:lnTo>
                <a:lnTo>
                  <a:pt x="1172743" y="53340"/>
                </a:lnTo>
                <a:lnTo>
                  <a:pt x="1175753" y="38252"/>
                </a:lnTo>
                <a:close/>
              </a:path>
              <a:path w="1416050" h="104140">
                <a:moveTo>
                  <a:pt x="1268590" y="38252"/>
                </a:moveTo>
                <a:lnTo>
                  <a:pt x="1265593" y="23152"/>
                </a:lnTo>
                <a:lnTo>
                  <a:pt x="1258951" y="13233"/>
                </a:lnTo>
                <a:lnTo>
                  <a:pt x="1258951" y="38252"/>
                </a:lnTo>
                <a:lnTo>
                  <a:pt x="1256741" y="49593"/>
                </a:lnTo>
                <a:lnTo>
                  <a:pt x="1250645" y="58775"/>
                </a:lnTo>
                <a:lnTo>
                  <a:pt x="1241526" y="64909"/>
                </a:lnTo>
                <a:lnTo>
                  <a:pt x="1230198" y="67144"/>
                </a:lnTo>
                <a:lnTo>
                  <a:pt x="1218869" y="64909"/>
                </a:lnTo>
                <a:lnTo>
                  <a:pt x="1212202" y="60426"/>
                </a:lnTo>
                <a:lnTo>
                  <a:pt x="1209738" y="58775"/>
                </a:lnTo>
                <a:lnTo>
                  <a:pt x="1203655" y="49593"/>
                </a:lnTo>
                <a:lnTo>
                  <a:pt x="1201445" y="38252"/>
                </a:lnTo>
                <a:lnTo>
                  <a:pt x="1203655" y="26898"/>
                </a:lnTo>
                <a:lnTo>
                  <a:pt x="1209738" y="17716"/>
                </a:lnTo>
                <a:lnTo>
                  <a:pt x="1212202" y="16065"/>
                </a:lnTo>
                <a:lnTo>
                  <a:pt x="1218869" y="11582"/>
                </a:lnTo>
                <a:lnTo>
                  <a:pt x="1230198" y="9347"/>
                </a:lnTo>
                <a:lnTo>
                  <a:pt x="1241526" y="11582"/>
                </a:lnTo>
                <a:lnTo>
                  <a:pt x="1250645" y="17716"/>
                </a:lnTo>
                <a:lnTo>
                  <a:pt x="1256741" y="26898"/>
                </a:lnTo>
                <a:lnTo>
                  <a:pt x="1258951" y="38252"/>
                </a:lnTo>
                <a:lnTo>
                  <a:pt x="1258951" y="13233"/>
                </a:lnTo>
                <a:lnTo>
                  <a:pt x="1257477" y="11023"/>
                </a:lnTo>
                <a:lnTo>
                  <a:pt x="1254988" y="9347"/>
                </a:lnTo>
                <a:lnTo>
                  <a:pt x="1245489" y="2933"/>
                </a:lnTo>
                <a:lnTo>
                  <a:pt x="1230934" y="0"/>
                </a:lnTo>
                <a:lnTo>
                  <a:pt x="1221701" y="1130"/>
                </a:lnTo>
                <a:lnTo>
                  <a:pt x="1213612" y="4356"/>
                </a:lnTo>
                <a:lnTo>
                  <a:pt x="1206804" y="9423"/>
                </a:lnTo>
                <a:lnTo>
                  <a:pt x="1201445" y="16065"/>
                </a:lnTo>
                <a:lnTo>
                  <a:pt x="1201445" y="1752"/>
                </a:lnTo>
                <a:lnTo>
                  <a:pt x="1191806" y="1752"/>
                </a:lnTo>
                <a:lnTo>
                  <a:pt x="1191806" y="103924"/>
                </a:lnTo>
                <a:lnTo>
                  <a:pt x="1201445" y="103924"/>
                </a:lnTo>
                <a:lnTo>
                  <a:pt x="1201445" y="60426"/>
                </a:lnTo>
                <a:lnTo>
                  <a:pt x="1206804" y="67068"/>
                </a:lnTo>
                <a:lnTo>
                  <a:pt x="1213612" y="72123"/>
                </a:lnTo>
                <a:lnTo>
                  <a:pt x="1221701" y="75361"/>
                </a:lnTo>
                <a:lnTo>
                  <a:pt x="1230934" y="76492"/>
                </a:lnTo>
                <a:lnTo>
                  <a:pt x="1245489" y="73545"/>
                </a:lnTo>
                <a:lnTo>
                  <a:pt x="1254988" y="67144"/>
                </a:lnTo>
                <a:lnTo>
                  <a:pt x="1257477" y="65468"/>
                </a:lnTo>
                <a:lnTo>
                  <a:pt x="1265593" y="53340"/>
                </a:lnTo>
                <a:lnTo>
                  <a:pt x="1268590" y="38252"/>
                </a:lnTo>
                <a:close/>
              </a:path>
              <a:path w="1416050" h="104140">
                <a:moveTo>
                  <a:pt x="1334274" y="1752"/>
                </a:moveTo>
                <a:lnTo>
                  <a:pt x="1272959" y="1752"/>
                </a:lnTo>
                <a:lnTo>
                  <a:pt x="1272959" y="11099"/>
                </a:lnTo>
                <a:lnTo>
                  <a:pt x="1298803" y="11099"/>
                </a:lnTo>
                <a:lnTo>
                  <a:pt x="1298803" y="74739"/>
                </a:lnTo>
                <a:lnTo>
                  <a:pt x="1308430" y="74739"/>
                </a:lnTo>
                <a:lnTo>
                  <a:pt x="1308430" y="11099"/>
                </a:lnTo>
                <a:lnTo>
                  <a:pt x="1334274" y="11099"/>
                </a:lnTo>
                <a:lnTo>
                  <a:pt x="1334274" y="1752"/>
                </a:lnTo>
                <a:close/>
              </a:path>
              <a:path w="1416050" h="104140">
                <a:moveTo>
                  <a:pt x="1415427" y="1752"/>
                </a:moveTo>
                <a:lnTo>
                  <a:pt x="1405788" y="1752"/>
                </a:lnTo>
                <a:lnTo>
                  <a:pt x="1405788" y="16065"/>
                </a:lnTo>
                <a:lnTo>
                  <a:pt x="1405788" y="38252"/>
                </a:lnTo>
                <a:lnTo>
                  <a:pt x="1403578" y="49593"/>
                </a:lnTo>
                <a:lnTo>
                  <a:pt x="1397495" y="58775"/>
                </a:lnTo>
                <a:lnTo>
                  <a:pt x="1388364" y="64909"/>
                </a:lnTo>
                <a:lnTo>
                  <a:pt x="1377035" y="67144"/>
                </a:lnTo>
                <a:lnTo>
                  <a:pt x="1365707" y="64909"/>
                </a:lnTo>
                <a:lnTo>
                  <a:pt x="1356588" y="58775"/>
                </a:lnTo>
                <a:lnTo>
                  <a:pt x="1350492" y="49593"/>
                </a:lnTo>
                <a:lnTo>
                  <a:pt x="1348282" y="38252"/>
                </a:lnTo>
                <a:lnTo>
                  <a:pt x="1350492" y="26898"/>
                </a:lnTo>
                <a:lnTo>
                  <a:pt x="1356588" y="17716"/>
                </a:lnTo>
                <a:lnTo>
                  <a:pt x="1365707" y="11582"/>
                </a:lnTo>
                <a:lnTo>
                  <a:pt x="1377035" y="9347"/>
                </a:lnTo>
                <a:lnTo>
                  <a:pt x="1388364" y="11582"/>
                </a:lnTo>
                <a:lnTo>
                  <a:pt x="1397495" y="17716"/>
                </a:lnTo>
                <a:lnTo>
                  <a:pt x="1403578" y="26898"/>
                </a:lnTo>
                <a:lnTo>
                  <a:pt x="1405788" y="38252"/>
                </a:lnTo>
                <a:lnTo>
                  <a:pt x="1405788" y="16065"/>
                </a:lnTo>
                <a:lnTo>
                  <a:pt x="1400429" y="9423"/>
                </a:lnTo>
                <a:lnTo>
                  <a:pt x="1393621" y="4356"/>
                </a:lnTo>
                <a:lnTo>
                  <a:pt x="1385531" y="1130"/>
                </a:lnTo>
                <a:lnTo>
                  <a:pt x="1376311" y="0"/>
                </a:lnTo>
                <a:lnTo>
                  <a:pt x="1361744" y="2933"/>
                </a:lnTo>
                <a:lnTo>
                  <a:pt x="1349756" y="11023"/>
                </a:lnTo>
                <a:lnTo>
                  <a:pt x="1341640" y="23152"/>
                </a:lnTo>
                <a:lnTo>
                  <a:pt x="1338643" y="38252"/>
                </a:lnTo>
                <a:lnTo>
                  <a:pt x="1341640" y="53340"/>
                </a:lnTo>
                <a:lnTo>
                  <a:pt x="1349756" y="65468"/>
                </a:lnTo>
                <a:lnTo>
                  <a:pt x="1361744" y="73545"/>
                </a:lnTo>
                <a:lnTo>
                  <a:pt x="1376311" y="76492"/>
                </a:lnTo>
                <a:lnTo>
                  <a:pt x="1385531" y="75361"/>
                </a:lnTo>
                <a:lnTo>
                  <a:pt x="1393621" y="72123"/>
                </a:lnTo>
                <a:lnTo>
                  <a:pt x="1400314" y="67144"/>
                </a:lnTo>
                <a:lnTo>
                  <a:pt x="1405788" y="60426"/>
                </a:lnTo>
                <a:lnTo>
                  <a:pt x="1405788" y="74739"/>
                </a:lnTo>
                <a:lnTo>
                  <a:pt x="1415427" y="74739"/>
                </a:lnTo>
                <a:lnTo>
                  <a:pt x="1415427" y="60426"/>
                </a:lnTo>
                <a:lnTo>
                  <a:pt x="1415427" y="16065"/>
                </a:lnTo>
                <a:lnTo>
                  <a:pt x="1415427" y="1752"/>
                </a:lnTo>
                <a:close/>
              </a:path>
            </a:pathLst>
          </a:custGeom>
          <a:solidFill>
            <a:srgbClr val="0B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7674" y="5934186"/>
            <a:ext cx="317808" cy="14285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3570" y="5974312"/>
            <a:ext cx="84268" cy="100321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15926" y="5974312"/>
            <a:ext cx="183384" cy="100321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27398" y="5946623"/>
            <a:ext cx="84268" cy="128009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291920" y="5934490"/>
            <a:ext cx="104775" cy="139700"/>
          </a:xfrm>
          <a:custGeom>
            <a:avLst/>
            <a:gdLst/>
            <a:ahLst/>
            <a:cxnLst/>
            <a:rect l="l" t="t" r="r" b="b"/>
            <a:pathLst>
              <a:path w="104775" h="139700">
                <a:moveTo>
                  <a:pt x="104330" y="0"/>
                </a:moveTo>
                <a:lnTo>
                  <a:pt x="90284" y="0"/>
                </a:lnTo>
                <a:lnTo>
                  <a:pt x="90284" y="60960"/>
                </a:lnTo>
                <a:lnTo>
                  <a:pt x="14033" y="60960"/>
                </a:lnTo>
                <a:lnTo>
                  <a:pt x="14033" y="0"/>
                </a:lnTo>
                <a:lnTo>
                  <a:pt x="0" y="0"/>
                </a:lnTo>
                <a:lnTo>
                  <a:pt x="0" y="60960"/>
                </a:lnTo>
                <a:lnTo>
                  <a:pt x="0" y="74930"/>
                </a:lnTo>
                <a:lnTo>
                  <a:pt x="0" y="139700"/>
                </a:lnTo>
                <a:lnTo>
                  <a:pt x="14033" y="139700"/>
                </a:lnTo>
                <a:lnTo>
                  <a:pt x="14033" y="74930"/>
                </a:lnTo>
                <a:lnTo>
                  <a:pt x="90284" y="74930"/>
                </a:lnTo>
                <a:lnTo>
                  <a:pt x="90284" y="139700"/>
                </a:lnTo>
                <a:lnTo>
                  <a:pt x="104330" y="139700"/>
                </a:lnTo>
                <a:lnTo>
                  <a:pt x="104330" y="74930"/>
                </a:lnTo>
                <a:lnTo>
                  <a:pt x="104330" y="60960"/>
                </a:lnTo>
                <a:lnTo>
                  <a:pt x="104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20326" y="5971907"/>
            <a:ext cx="105537" cy="10513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47931" y="5974312"/>
            <a:ext cx="80257" cy="1003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48253" y="5971907"/>
            <a:ext cx="175762" cy="105134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46083" y="5971907"/>
            <a:ext cx="385629" cy="142854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43627" y="6207051"/>
            <a:ext cx="190609" cy="140450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660318" y="6287310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255" y="0"/>
                </a:moveTo>
                <a:lnTo>
                  <a:pt x="4817" y="0"/>
                </a:lnTo>
                <a:lnTo>
                  <a:pt x="0" y="4813"/>
                </a:lnTo>
                <a:lnTo>
                  <a:pt x="0" y="17254"/>
                </a:lnTo>
                <a:lnTo>
                  <a:pt x="4817" y="22067"/>
                </a:lnTo>
                <a:lnTo>
                  <a:pt x="11035" y="22067"/>
                </a:lnTo>
                <a:lnTo>
                  <a:pt x="17255" y="22067"/>
                </a:lnTo>
                <a:lnTo>
                  <a:pt x="22072" y="17254"/>
                </a:lnTo>
                <a:lnTo>
                  <a:pt x="22072" y="4813"/>
                </a:lnTo>
                <a:lnTo>
                  <a:pt x="17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0639" y="6166925"/>
            <a:ext cx="303164" cy="142855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85871" y="6204647"/>
            <a:ext cx="302964" cy="105134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10905" y="6204647"/>
            <a:ext cx="199839" cy="105134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1636826" y="6290320"/>
            <a:ext cx="24130" cy="45720"/>
          </a:xfrm>
          <a:custGeom>
            <a:avLst/>
            <a:gdLst/>
            <a:ahLst/>
            <a:cxnLst/>
            <a:rect l="l" t="t" r="r" b="b"/>
            <a:pathLst>
              <a:path w="24130" h="45720">
                <a:moveTo>
                  <a:pt x="24076" y="0"/>
                </a:moveTo>
                <a:lnTo>
                  <a:pt x="8023" y="0"/>
                </a:lnTo>
                <a:lnTo>
                  <a:pt x="0" y="45143"/>
                </a:lnTo>
                <a:lnTo>
                  <a:pt x="12038" y="45143"/>
                </a:lnTo>
                <a:lnTo>
                  <a:pt x="24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7114" y="6164517"/>
            <a:ext cx="383216" cy="169740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982502" y="5914123"/>
            <a:ext cx="2694571" cy="433378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528625" y="5923455"/>
            <a:ext cx="93898" cy="14526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692748" y="5905799"/>
            <a:ext cx="199436" cy="180572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914253" y="5905799"/>
            <a:ext cx="243975" cy="180572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226445" y="5925863"/>
            <a:ext cx="274877" cy="142854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527405" y="5923455"/>
            <a:ext cx="211673" cy="145262"/>
          </a:xfrm>
          <a:prstGeom prst="rect">
            <a:avLst/>
          </a:prstGeom>
        </p:spPr>
      </p:pic>
      <p:sp>
        <p:nvSpPr>
          <p:cNvPr id="51" name="bg object 51"/>
          <p:cNvSpPr/>
          <p:nvPr/>
        </p:nvSpPr>
        <p:spPr>
          <a:xfrm>
            <a:off x="7763155" y="5997892"/>
            <a:ext cx="72390" cy="13335"/>
          </a:xfrm>
          <a:custGeom>
            <a:avLst/>
            <a:gdLst/>
            <a:ahLst/>
            <a:cxnLst/>
            <a:rect l="l" t="t" r="r" b="b"/>
            <a:pathLst>
              <a:path w="72390" h="13335">
                <a:moveTo>
                  <a:pt x="72229" y="0"/>
                </a:moveTo>
                <a:lnTo>
                  <a:pt x="0" y="0"/>
                </a:lnTo>
                <a:lnTo>
                  <a:pt x="0" y="12840"/>
                </a:lnTo>
                <a:lnTo>
                  <a:pt x="72229" y="12840"/>
                </a:lnTo>
                <a:lnTo>
                  <a:pt x="72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bg object 5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859458" y="5923455"/>
            <a:ext cx="198230" cy="145262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7169667" y="6138540"/>
            <a:ext cx="90805" cy="180975"/>
          </a:xfrm>
          <a:custGeom>
            <a:avLst/>
            <a:gdLst/>
            <a:ahLst/>
            <a:cxnLst/>
            <a:rect l="l" t="t" r="r" b="b"/>
            <a:pathLst>
              <a:path w="90804" h="180975">
                <a:moveTo>
                  <a:pt x="90288" y="0"/>
                </a:moveTo>
                <a:lnTo>
                  <a:pt x="80257" y="0"/>
                </a:lnTo>
                <a:lnTo>
                  <a:pt x="0" y="180572"/>
                </a:lnTo>
                <a:lnTo>
                  <a:pt x="10032" y="180572"/>
                </a:lnTo>
                <a:lnTo>
                  <a:pt x="90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bg object 5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522605" y="6158603"/>
            <a:ext cx="460869" cy="142854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005542" y="6196323"/>
            <a:ext cx="144461" cy="102726"/>
          </a:xfrm>
          <a:prstGeom prst="rect">
            <a:avLst/>
          </a:prstGeom>
        </p:spPr>
      </p:pic>
      <p:sp>
        <p:nvSpPr>
          <p:cNvPr id="56" name="bg object 56"/>
          <p:cNvSpPr/>
          <p:nvPr/>
        </p:nvSpPr>
        <p:spPr>
          <a:xfrm>
            <a:off x="7275995" y="6158607"/>
            <a:ext cx="196850" cy="142875"/>
          </a:xfrm>
          <a:custGeom>
            <a:avLst/>
            <a:gdLst/>
            <a:ahLst/>
            <a:cxnLst/>
            <a:rect l="l" t="t" r="r" b="b"/>
            <a:pathLst>
              <a:path w="196850" h="142875">
                <a:moveTo>
                  <a:pt x="92303" y="99720"/>
                </a:moveTo>
                <a:lnTo>
                  <a:pt x="88404" y="81216"/>
                </a:lnTo>
                <a:lnTo>
                  <a:pt x="77978" y="67691"/>
                </a:lnTo>
                <a:lnTo>
                  <a:pt x="62928" y="59397"/>
                </a:lnTo>
                <a:lnTo>
                  <a:pt x="45148" y="56578"/>
                </a:lnTo>
                <a:lnTo>
                  <a:pt x="21475" y="56578"/>
                </a:lnTo>
                <a:lnTo>
                  <a:pt x="24485" y="13246"/>
                </a:lnTo>
                <a:lnTo>
                  <a:pt x="87287" y="13246"/>
                </a:lnTo>
                <a:lnTo>
                  <a:pt x="87287" y="0"/>
                </a:lnTo>
                <a:lnTo>
                  <a:pt x="12039" y="0"/>
                </a:lnTo>
                <a:lnTo>
                  <a:pt x="7023" y="70218"/>
                </a:lnTo>
                <a:lnTo>
                  <a:pt x="45148" y="70218"/>
                </a:lnTo>
                <a:lnTo>
                  <a:pt x="58026" y="72097"/>
                </a:lnTo>
                <a:lnTo>
                  <a:pt x="68541" y="77673"/>
                </a:lnTo>
                <a:lnTo>
                  <a:pt x="75641" y="86906"/>
                </a:lnTo>
                <a:lnTo>
                  <a:pt x="78257" y="99720"/>
                </a:lnTo>
                <a:lnTo>
                  <a:pt x="75641" y="112534"/>
                </a:lnTo>
                <a:lnTo>
                  <a:pt x="68541" y="121767"/>
                </a:lnTo>
                <a:lnTo>
                  <a:pt x="58026" y="127342"/>
                </a:lnTo>
                <a:lnTo>
                  <a:pt x="45148" y="129209"/>
                </a:lnTo>
                <a:lnTo>
                  <a:pt x="33731" y="127774"/>
                </a:lnTo>
                <a:lnTo>
                  <a:pt x="23977" y="123469"/>
                </a:lnTo>
                <a:lnTo>
                  <a:pt x="16484" y="116268"/>
                </a:lnTo>
                <a:lnTo>
                  <a:pt x="11849" y="106146"/>
                </a:lnTo>
                <a:lnTo>
                  <a:pt x="0" y="112966"/>
                </a:lnTo>
                <a:lnTo>
                  <a:pt x="6832" y="126009"/>
                </a:lnTo>
                <a:lnTo>
                  <a:pt x="17310" y="135356"/>
                </a:lnTo>
                <a:lnTo>
                  <a:pt x="30416" y="140982"/>
                </a:lnTo>
                <a:lnTo>
                  <a:pt x="45148" y="142862"/>
                </a:lnTo>
                <a:lnTo>
                  <a:pt x="62928" y="140042"/>
                </a:lnTo>
                <a:lnTo>
                  <a:pt x="77978" y="131749"/>
                </a:lnTo>
                <a:lnTo>
                  <a:pt x="88404" y="118224"/>
                </a:lnTo>
                <a:lnTo>
                  <a:pt x="92303" y="99720"/>
                </a:lnTo>
                <a:close/>
              </a:path>
              <a:path w="196850" h="142875">
                <a:moveTo>
                  <a:pt x="196621" y="99720"/>
                </a:moveTo>
                <a:lnTo>
                  <a:pt x="193535" y="83248"/>
                </a:lnTo>
                <a:lnTo>
                  <a:pt x="185166" y="70853"/>
                </a:lnTo>
                <a:lnTo>
                  <a:pt x="172847" y="62560"/>
                </a:lnTo>
                <a:lnTo>
                  <a:pt x="157911" y="58381"/>
                </a:lnTo>
                <a:lnTo>
                  <a:pt x="190614" y="13246"/>
                </a:lnTo>
                <a:lnTo>
                  <a:pt x="190614" y="0"/>
                </a:lnTo>
                <a:lnTo>
                  <a:pt x="108343" y="0"/>
                </a:lnTo>
                <a:lnTo>
                  <a:pt x="108343" y="13246"/>
                </a:lnTo>
                <a:lnTo>
                  <a:pt x="174358" y="13246"/>
                </a:lnTo>
                <a:lnTo>
                  <a:pt x="139446" y="60998"/>
                </a:lnTo>
                <a:lnTo>
                  <a:pt x="145465" y="70218"/>
                </a:lnTo>
                <a:lnTo>
                  <a:pt x="149275" y="70218"/>
                </a:lnTo>
                <a:lnTo>
                  <a:pt x="149479" y="70027"/>
                </a:lnTo>
                <a:lnTo>
                  <a:pt x="149479" y="70218"/>
                </a:lnTo>
                <a:lnTo>
                  <a:pt x="162356" y="72097"/>
                </a:lnTo>
                <a:lnTo>
                  <a:pt x="172872" y="77673"/>
                </a:lnTo>
                <a:lnTo>
                  <a:pt x="179971" y="86906"/>
                </a:lnTo>
                <a:lnTo>
                  <a:pt x="182587" y="99720"/>
                </a:lnTo>
                <a:lnTo>
                  <a:pt x="179971" y="112534"/>
                </a:lnTo>
                <a:lnTo>
                  <a:pt x="172872" y="121767"/>
                </a:lnTo>
                <a:lnTo>
                  <a:pt x="162356" y="127342"/>
                </a:lnTo>
                <a:lnTo>
                  <a:pt x="149479" y="129209"/>
                </a:lnTo>
                <a:lnTo>
                  <a:pt x="138112" y="127927"/>
                </a:lnTo>
                <a:lnTo>
                  <a:pt x="128435" y="124015"/>
                </a:lnTo>
                <a:lnTo>
                  <a:pt x="120891" y="117449"/>
                </a:lnTo>
                <a:lnTo>
                  <a:pt x="115976" y="108140"/>
                </a:lnTo>
                <a:lnTo>
                  <a:pt x="104330" y="114973"/>
                </a:lnTo>
                <a:lnTo>
                  <a:pt x="111417" y="127114"/>
                </a:lnTo>
                <a:lnTo>
                  <a:pt x="121869" y="135839"/>
                </a:lnTo>
                <a:lnTo>
                  <a:pt x="134835" y="141097"/>
                </a:lnTo>
                <a:lnTo>
                  <a:pt x="149479" y="142862"/>
                </a:lnTo>
                <a:lnTo>
                  <a:pt x="167259" y="140042"/>
                </a:lnTo>
                <a:lnTo>
                  <a:pt x="182308" y="131749"/>
                </a:lnTo>
                <a:lnTo>
                  <a:pt x="192735" y="118224"/>
                </a:lnTo>
                <a:lnTo>
                  <a:pt x="196621" y="99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494695" y="6196323"/>
            <a:ext cx="86278" cy="10272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600633" y="6196323"/>
            <a:ext cx="97711" cy="105134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717406" y="6196323"/>
            <a:ext cx="223711" cy="142855"/>
          </a:xfrm>
          <a:prstGeom prst="rect">
            <a:avLst/>
          </a:prstGeom>
        </p:spPr>
      </p:pic>
      <p:sp>
        <p:nvSpPr>
          <p:cNvPr id="60" name="bg object 60"/>
          <p:cNvSpPr/>
          <p:nvPr/>
        </p:nvSpPr>
        <p:spPr>
          <a:xfrm>
            <a:off x="8594395" y="5972640"/>
            <a:ext cx="1238885" cy="271145"/>
          </a:xfrm>
          <a:custGeom>
            <a:avLst/>
            <a:gdLst/>
            <a:ahLst/>
            <a:cxnLst/>
            <a:rect l="l" t="t" r="r" b="b"/>
            <a:pathLst>
              <a:path w="1238884" h="271145">
                <a:moveTo>
                  <a:pt x="404837" y="0"/>
                </a:moveTo>
                <a:lnTo>
                  <a:pt x="330695" y="0"/>
                </a:lnTo>
                <a:lnTo>
                  <a:pt x="284683" y="166700"/>
                </a:lnTo>
                <a:lnTo>
                  <a:pt x="235432" y="0"/>
                </a:lnTo>
                <a:lnTo>
                  <a:pt x="169405" y="0"/>
                </a:lnTo>
                <a:lnTo>
                  <a:pt x="120154" y="166154"/>
                </a:lnTo>
                <a:lnTo>
                  <a:pt x="74142" y="0"/>
                </a:lnTo>
                <a:lnTo>
                  <a:pt x="0" y="0"/>
                </a:lnTo>
                <a:lnTo>
                  <a:pt x="86055" y="270611"/>
                </a:lnTo>
                <a:lnTo>
                  <a:pt x="152628" y="270611"/>
                </a:lnTo>
                <a:lnTo>
                  <a:pt x="202425" y="106616"/>
                </a:lnTo>
                <a:lnTo>
                  <a:pt x="252209" y="270611"/>
                </a:lnTo>
                <a:lnTo>
                  <a:pt x="318782" y="270611"/>
                </a:lnTo>
                <a:lnTo>
                  <a:pt x="404837" y="0"/>
                </a:lnTo>
                <a:close/>
              </a:path>
              <a:path w="1238884" h="271145">
                <a:moveTo>
                  <a:pt x="821588" y="0"/>
                </a:moveTo>
                <a:lnTo>
                  <a:pt x="747433" y="0"/>
                </a:lnTo>
                <a:lnTo>
                  <a:pt x="701433" y="166700"/>
                </a:lnTo>
                <a:lnTo>
                  <a:pt x="652183" y="0"/>
                </a:lnTo>
                <a:lnTo>
                  <a:pt x="586155" y="0"/>
                </a:lnTo>
                <a:lnTo>
                  <a:pt x="536892" y="166154"/>
                </a:lnTo>
                <a:lnTo>
                  <a:pt x="490893" y="0"/>
                </a:lnTo>
                <a:lnTo>
                  <a:pt x="416750" y="0"/>
                </a:lnTo>
                <a:lnTo>
                  <a:pt x="502805" y="270611"/>
                </a:lnTo>
                <a:lnTo>
                  <a:pt x="569379" y="270611"/>
                </a:lnTo>
                <a:lnTo>
                  <a:pt x="619163" y="106616"/>
                </a:lnTo>
                <a:lnTo>
                  <a:pt x="668959" y="270611"/>
                </a:lnTo>
                <a:lnTo>
                  <a:pt x="735533" y="270611"/>
                </a:lnTo>
                <a:lnTo>
                  <a:pt x="821588" y="0"/>
                </a:lnTo>
                <a:close/>
              </a:path>
              <a:path w="1238884" h="271145">
                <a:moveTo>
                  <a:pt x="1238338" y="0"/>
                </a:moveTo>
                <a:lnTo>
                  <a:pt x="1164183" y="0"/>
                </a:lnTo>
                <a:lnTo>
                  <a:pt x="1118184" y="166700"/>
                </a:lnTo>
                <a:lnTo>
                  <a:pt x="1068933" y="0"/>
                </a:lnTo>
                <a:lnTo>
                  <a:pt x="1002893" y="0"/>
                </a:lnTo>
                <a:lnTo>
                  <a:pt x="953643" y="166154"/>
                </a:lnTo>
                <a:lnTo>
                  <a:pt x="907643" y="0"/>
                </a:lnTo>
                <a:lnTo>
                  <a:pt x="833501" y="0"/>
                </a:lnTo>
                <a:lnTo>
                  <a:pt x="919556" y="270611"/>
                </a:lnTo>
                <a:lnTo>
                  <a:pt x="986116" y="270611"/>
                </a:lnTo>
                <a:lnTo>
                  <a:pt x="1035913" y="106616"/>
                </a:lnTo>
                <a:lnTo>
                  <a:pt x="1085710" y="270611"/>
                </a:lnTo>
                <a:lnTo>
                  <a:pt x="1152283" y="270611"/>
                </a:lnTo>
                <a:lnTo>
                  <a:pt x="12383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bg object 6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815958" y="6158271"/>
            <a:ext cx="92008" cy="92008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9966414" y="5965059"/>
            <a:ext cx="1207135" cy="386715"/>
          </a:xfrm>
          <a:custGeom>
            <a:avLst/>
            <a:gdLst/>
            <a:ahLst/>
            <a:cxnLst/>
            <a:rect l="l" t="t" r="r" b="b"/>
            <a:pathLst>
              <a:path w="1207134" h="386714">
                <a:moveTo>
                  <a:pt x="252755" y="112039"/>
                </a:moveTo>
                <a:lnTo>
                  <a:pt x="244830" y="64160"/>
                </a:lnTo>
                <a:lnTo>
                  <a:pt x="223113" y="29032"/>
                </a:lnTo>
                <a:lnTo>
                  <a:pt x="190639" y="7391"/>
                </a:lnTo>
                <a:lnTo>
                  <a:pt x="150456" y="0"/>
                </a:lnTo>
                <a:lnTo>
                  <a:pt x="124841" y="2501"/>
                </a:lnTo>
                <a:lnTo>
                  <a:pt x="102628" y="9817"/>
                </a:lnTo>
                <a:lnTo>
                  <a:pt x="84162" y="21691"/>
                </a:lnTo>
                <a:lnTo>
                  <a:pt x="69811" y="37884"/>
                </a:lnTo>
                <a:lnTo>
                  <a:pt x="69811" y="7581"/>
                </a:lnTo>
                <a:lnTo>
                  <a:pt x="0" y="7581"/>
                </a:lnTo>
                <a:lnTo>
                  <a:pt x="0" y="278193"/>
                </a:lnTo>
                <a:lnTo>
                  <a:pt x="69811" y="278193"/>
                </a:lnTo>
                <a:lnTo>
                  <a:pt x="69811" y="132067"/>
                </a:lnTo>
                <a:lnTo>
                  <a:pt x="74320" y="101714"/>
                </a:lnTo>
                <a:lnTo>
                  <a:pt x="86791" y="80848"/>
                </a:lnTo>
                <a:lnTo>
                  <a:pt x="105664" y="68821"/>
                </a:lnTo>
                <a:lnTo>
                  <a:pt x="129349" y="64947"/>
                </a:lnTo>
                <a:lnTo>
                  <a:pt x="150964" y="68491"/>
                </a:lnTo>
                <a:lnTo>
                  <a:pt x="167906" y="79019"/>
                </a:lnTo>
                <a:lnTo>
                  <a:pt x="178968" y="96456"/>
                </a:lnTo>
                <a:lnTo>
                  <a:pt x="182930" y="120700"/>
                </a:lnTo>
                <a:lnTo>
                  <a:pt x="182930" y="278193"/>
                </a:lnTo>
                <a:lnTo>
                  <a:pt x="252755" y="278193"/>
                </a:lnTo>
                <a:lnTo>
                  <a:pt x="252755" y="112039"/>
                </a:lnTo>
                <a:close/>
              </a:path>
              <a:path w="1207134" h="386714">
                <a:moveTo>
                  <a:pt x="563410" y="215404"/>
                </a:moveTo>
                <a:lnTo>
                  <a:pt x="502793" y="180771"/>
                </a:lnTo>
                <a:lnTo>
                  <a:pt x="492467" y="195719"/>
                </a:lnTo>
                <a:lnTo>
                  <a:pt x="478167" y="206959"/>
                </a:lnTo>
                <a:lnTo>
                  <a:pt x="460629" y="214033"/>
                </a:lnTo>
                <a:lnTo>
                  <a:pt x="440563" y="216496"/>
                </a:lnTo>
                <a:lnTo>
                  <a:pt x="411645" y="211010"/>
                </a:lnTo>
                <a:lnTo>
                  <a:pt x="388670" y="195719"/>
                </a:lnTo>
                <a:lnTo>
                  <a:pt x="373507" y="172427"/>
                </a:lnTo>
                <a:lnTo>
                  <a:pt x="368033" y="142887"/>
                </a:lnTo>
                <a:lnTo>
                  <a:pt x="373507" y="113030"/>
                </a:lnTo>
                <a:lnTo>
                  <a:pt x="388670" y="89573"/>
                </a:lnTo>
                <a:lnTo>
                  <a:pt x="411645" y="74231"/>
                </a:lnTo>
                <a:lnTo>
                  <a:pt x="440563" y="68732"/>
                </a:lnTo>
                <a:lnTo>
                  <a:pt x="460324" y="71285"/>
                </a:lnTo>
                <a:lnTo>
                  <a:pt x="477697" y="78549"/>
                </a:lnTo>
                <a:lnTo>
                  <a:pt x="491934" y="89979"/>
                </a:lnTo>
                <a:lnTo>
                  <a:pt x="502259" y="105003"/>
                </a:lnTo>
                <a:lnTo>
                  <a:pt x="562330" y="69824"/>
                </a:lnTo>
                <a:lnTo>
                  <a:pt x="541489" y="41325"/>
                </a:lnTo>
                <a:lnTo>
                  <a:pt x="513283" y="19278"/>
                </a:lnTo>
                <a:lnTo>
                  <a:pt x="479298" y="5054"/>
                </a:lnTo>
                <a:lnTo>
                  <a:pt x="441096" y="0"/>
                </a:lnTo>
                <a:lnTo>
                  <a:pt x="394639" y="7124"/>
                </a:lnTo>
                <a:lnTo>
                  <a:pt x="355257" y="27076"/>
                </a:lnTo>
                <a:lnTo>
                  <a:pt x="324815" y="57759"/>
                </a:lnTo>
                <a:lnTo>
                  <a:pt x="305181" y="97066"/>
                </a:lnTo>
                <a:lnTo>
                  <a:pt x="298208" y="142887"/>
                </a:lnTo>
                <a:lnTo>
                  <a:pt x="305181" y="188709"/>
                </a:lnTo>
                <a:lnTo>
                  <a:pt x="324815" y="228015"/>
                </a:lnTo>
                <a:lnTo>
                  <a:pt x="355257" y="258699"/>
                </a:lnTo>
                <a:lnTo>
                  <a:pt x="394639" y="278650"/>
                </a:lnTo>
                <a:lnTo>
                  <a:pt x="441096" y="285775"/>
                </a:lnTo>
                <a:lnTo>
                  <a:pt x="479310" y="280708"/>
                </a:lnTo>
                <a:lnTo>
                  <a:pt x="513422" y="266420"/>
                </a:lnTo>
                <a:lnTo>
                  <a:pt x="541947" y="244208"/>
                </a:lnTo>
                <a:lnTo>
                  <a:pt x="563410" y="215404"/>
                </a:lnTo>
                <a:close/>
              </a:path>
              <a:path w="1207134" h="386714">
                <a:moveTo>
                  <a:pt x="891946" y="142887"/>
                </a:moveTo>
                <a:lnTo>
                  <a:pt x="885164" y="97066"/>
                </a:lnTo>
                <a:lnTo>
                  <a:pt x="866343" y="57759"/>
                </a:lnTo>
                <a:lnTo>
                  <a:pt x="837692" y="27076"/>
                </a:lnTo>
                <a:lnTo>
                  <a:pt x="822121" y="18503"/>
                </a:lnTo>
                <a:lnTo>
                  <a:pt x="822121" y="142887"/>
                </a:lnTo>
                <a:lnTo>
                  <a:pt x="816457" y="173990"/>
                </a:lnTo>
                <a:lnTo>
                  <a:pt x="800747" y="198094"/>
                </a:lnTo>
                <a:lnTo>
                  <a:pt x="776909" y="213664"/>
                </a:lnTo>
                <a:lnTo>
                  <a:pt x="746887" y="219202"/>
                </a:lnTo>
                <a:lnTo>
                  <a:pt x="717181" y="213664"/>
                </a:lnTo>
                <a:lnTo>
                  <a:pt x="693508" y="198094"/>
                </a:lnTo>
                <a:lnTo>
                  <a:pt x="677862" y="173990"/>
                </a:lnTo>
                <a:lnTo>
                  <a:pt x="672198" y="142887"/>
                </a:lnTo>
                <a:lnTo>
                  <a:pt x="677862" y="111785"/>
                </a:lnTo>
                <a:lnTo>
                  <a:pt x="693508" y="87680"/>
                </a:lnTo>
                <a:lnTo>
                  <a:pt x="717181" y="72110"/>
                </a:lnTo>
                <a:lnTo>
                  <a:pt x="746887" y="66573"/>
                </a:lnTo>
                <a:lnTo>
                  <a:pt x="776909" y="72110"/>
                </a:lnTo>
                <a:lnTo>
                  <a:pt x="800747" y="87680"/>
                </a:lnTo>
                <a:lnTo>
                  <a:pt x="816457" y="111785"/>
                </a:lnTo>
                <a:lnTo>
                  <a:pt x="822121" y="142887"/>
                </a:lnTo>
                <a:lnTo>
                  <a:pt x="822121" y="18503"/>
                </a:lnTo>
                <a:lnTo>
                  <a:pt x="801458" y="7124"/>
                </a:lnTo>
                <a:lnTo>
                  <a:pt x="759879" y="0"/>
                </a:lnTo>
                <a:lnTo>
                  <a:pt x="732256" y="2679"/>
                </a:lnTo>
                <a:lnTo>
                  <a:pt x="708533" y="10426"/>
                </a:lnTo>
                <a:lnTo>
                  <a:pt x="688568" y="22834"/>
                </a:lnTo>
                <a:lnTo>
                  <a:pt x="672198" y="39509"/>
                </a:lnTo>
                <a:lnTo>
                  <a:pt x="672198" y="7581"/>
                </a:lnTo>
                <a:lnTo>
                  <a:pt x="602386" y="7581"/>
                </a:lnTo>
                <a:lnTo>
                  <a:pt x="602386" y="386435"/>
                </a:lnTo>
                <a:lnTo>
                  <a:pt x="672198" y="386435"/>
                </a:lnTo>
                <a:lnTo>
                  <a:pt x="672198" y="246265"/>
                </a:lnTo>
                <a:lnTo>
                  <a:pt x="688568" y="262940"/>
                </a:lnTo>
                <a:lnTo>
                  <a:pt x="708533" y="275348"/>
                </a:lnTo>
                <a:lnTo>
                  <a:pt x="732256" y="283095"/>
                </a:lnTo>
                <a:lnTo>
                  <a:pt x="759879" y="285775"/>
                </a:lnTo>
                <a:lnTo>
                  <a:pt x="801458" y="278650"/>
                </a:lnTo>
                <a:lnTo>
                  <a:pt x="837692" y="258699"/>
                </a:lnTo>
                <a:lnTo>
                  <a:pt x="866343" y="228015"/>
                </a:lnTo>
                <a:lnTo>
                  <a:pt x="885164" y="188709"/>
                </a:lnTo>
                <a:lnTo>
                  <a:pt x="891946" y="142887"/>
                </a:lnTo>
                <a:close/>
              </a:path>
              <a:path w="1207134" h="386714">
                <a:moveTo>
                  <a:pt x="1206931" y="142887"/>
                </a:moveTo>
                <a:lnTo>
                  <a:pt x="1203261" y="117449"/>
                </a:lnTo>
                <a:lnTo>
                  <a:pt x="1200378" y="97472"/>
                </a:lnTo>
                <a:lnTo>
                  <a:pt x="1183957" y="62788"/>
                </a:lnTo>
                <a:lnTo>
                  <a:pt x="1181811" y="58216"/>
                </a:lnTo>
                <a:lnTo>
                  <a:pt x="1152804" y="27381"/>
                </a:lnTo>
                <a:lnTo>
                  <a:pt x="1137119" y="19024"/>
                </a:lnTo>
                <a:lnTo>
                  <a:pt x="1137119" y="117449"/>
                </a:lnTo>
                <a:lnTo>
                  <a:pt x="999109" y="117449"/>
                </a:lnTo>
                <a:lnTo>
                  <a:pt x="1008354" y="94297"/>
                </a:lnTo>
                <a:lnTo>
                  <a:pt x="1023594" y="77127"/>
                </a:lnTo>
                <a:lnTo>
                  <a:pt x="1044308" y="66459"/>
                </a:lnTo>
                <a:lnTo>
                  <a:pt x="1070000" y="62788"/>
                </a:lnTo>
                <a:lnTo>
                  <a:pt x="1091603" y="65849"/>
                </a:lnTo>
                <a:lnTo>
                  <a:pt x="1111275" y="75501"/>
                </a:lnTo>
                <a:lnTo>
                  <a:pt x="1127086" y="92468"/>
                </a:lnTo>
                <a:lnTo>
                  <a:pt x="1137119" y="117449"/>
                </a:lnTo>
                <a:lnTo>
                  <a:pt x="1137119" y="19024"/>
                </a:lnTo>
                <a:lnTo>
                  <a:pt x="1115009" y="7226"/>
                </a:lnTo>
                <a:lnTo>
                  <a:pt x="1070000" y="0"/>
                </a:lnTo>
                <a:lnTo>
                  <a:pt x="1022515" y="7124"/>
                </a:lnTo>
                <a:lnTo>
                  <a:pt x="983005" y="27076"/>
                </a:lnTo>
                <a:lnTo>
                  <a:pt x="952944" y="57759"/>
                </a:lnTo>
                <a:lnTo>
                  <a:pt x="933818" y="97066"/>
                </a:lnTo>
                <a:lnTo>
                  <a:pt x="927125" y="142887"/>
                </a:lnTo>
                <a:lnTo>
                  <a:pt x="933818" y="188709"/>
                </a:lnTo>
                <a:lnTo>
                  <a:pt x="953135" y="228015"/>
                </a:lnTo>
                <a:lnTo>
                  <a:pt x="983932" y="258699"/>
                </a:lnTo>
                <a:lnTo>
                  <a:pt x="1025080" y="278650"/>
                </a:lnTo>
                <a:lnTo>
                  <a:pt x="1075423" y="285775"/>
                </a:lnTo>
                <a:lnTo>
                  <a:pt x="1112189" y="281901"/>
                </a:lnTo>
                <a:lnTo>
                  <a:pt x="1144358" y="270611"/>
                </a:lnTo>
                <a:lnTo>
                  <a:pt x="1171536" y="252437"/>
                </a:lnTo>
                <a:lnTo>
                  <a:pt x="1193406" y="227863"/>
                </a:lnTo>
                <a:lnTo>
                  <a:pt x="1184021" y="222440"/>
                </a:lnTo>
                <a:lnTo>
                  <a:pt x="1137119" y="195389"/>
                </a:lnTo>
                <a:lnTo>
                  <a:pt x="1126426" y="206235"/>
                </a:lnTo>
                <a:lnTo>
                  <a:pt x="1112494" y="214807"/>
                </a:lnTo>
                <a:lnTo>
                  <a:pt x="1095705" y="220421"/>
                </a:lnTo>
                <a:lnTo>
                  <a:pt x="1076502" y="222440"/>
                </a:lnTo>
                <a:lnTo>
                  <a:pt x="1050417" y="219519"/>
                </a:lnTo>
                <a:lnTo>
                  <a:pt x="1028192" y="210400"/>
                </a:lnTo>
                <a:lnTo>
                  <a:pt x="1011047" y="194589"/>
                </a:lnTo>
                <a:lnTo>
                  <a:pt x="1000188" y="171577"/>
                </a:lnTo>
                <a:lnTo>
                  <a:pt x="1204226" y="171577"/>
                </a:lnTo>
                <a:lnTo>
                  <a:pt x="1205331" y="164655"/>
                </a:lnTo>
                <a:lnTo>
                  <a:pt x="1206195" y="157632"/>
                </a:lnTo>
                <a:lnTo>
                  <a:pt x="1206741" y="150418"/>
                </a:lnTo>
                <a:lnTo>
                  <a:pt x="1206931" y="142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bg object 6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1195002" y="6158271"/>
            <a:ext cx="92008" cy="92008"/>
          </a:xfrm>
          <a:prstGeom prst="rect">
            <a:avLst/>
          </a:prstGeom>
        </p:spPr>
      </p:pic>
      <p:sp>
        <p:nvSpPr>
          <p:cNvPr id="64" name="bg object 64"/>
          <p:cNvSpPr/>
          <p:nvPr/>
        </p:nvSpPr>
        <p:spPr>
          <a:xfrm>
            <a:off x="11345456" y="5967230"/>
            <a:ext cx="441325" cy="283845"/>
          </a:xfrm>
          <a:custGeom>
            <a:avLst/>
            <a:gdLst/>
            <a:ahLst/>
            <a:cxnLst/>
            <a:rect l="l" t="t" r="r" b="b"/>
            <a:pathLst>
              <a:path w="441325" h="283845">
                <a:moveTo>
                  <a:pt x="152082" y="0"/>
                </a:moveTo>
                <a:lnTo>
                  <a:pt x="126822" y="2933"/>
                </a:lnTo>
                <a:lnTo>
                  <a:pt x="103441" y="12179"/>
                </a:lnTo>
                <a:lnTo>
                  <a:pt x="83807" y="28308"/>
                </a:lnTo>
                <a:lnTo>
                  <a:pt x="69811" y="51955"/>
                </a:lnTo>
                <a:lnTo>
                  <a:pt x="69811" y="5410"/>
                </a:lnTo>
                <a:lnTo>
                  <a:pt x="0" y="5410"/>
                </a:lnTo>
                <a:lnTo>
                  <a:pt x="0" y="276021"/>
                </a:lnTo>
                <a:lnTo>
                  <a:pt x="69811" y="276021"/>
                </a:lnTo>
                <a:lnTo>
                  <a:pt x="69811" y="146672"/>
                </a:lnTo>
                <a:lnTo>
                  <a:pt x="77571" y="111340"/>
                </a:lnTo>
                <a:lnTo>
                  <a:pt x="97358" y="89369"/>
                </a:lnTo>
                <a:lnTo>
                  <a:pt x="123926" y="78854"/>
                </a:lnTo>
                <a:lnTo>
                  <a:pt x="152082" y="77927"/>
                </a:lnTo>
                <a:lnTo>
                  <a:pt x="152082" y="0"/>
                </a:lnTo>
                <a:close/>
              </a:path>
              <a:path w="441325" h="283845">
                <a:moveTo>
                  <a:pt x="441096" y="5410"/>
                </a:moveTo>
                <a:lnTo>
                  <a:pt x="371284" y="5410"/>
                </a:lnTo>
                <a:lnTo>
                  <a:pt x="371284" y="151536"/>
                </a:lnTo>
                <a:lnTo>
                  <a:pt x="366776" y="181889"/>
                </a:lnTo>
                <a:lnTo>
                  <a:pt x="354304" y="202755"/>
                </a:lnTo>
                <a:lnTo>
                  <a:pt x="335432" y="214782"/>
                </a:lnTo>
                <a:lnTo>
                  <a:pt x="311746" y="218655"/>
                </a:lnTo>
                <a:lnTo>
                  <a:pt x="290131" y="215112"/>
                </a:lnTo>
                <a:lnTo>
                  <a:pt x="273177" y="204584"/>
                </a:lnTo>
                <a:lnTo>
                  <a:pt x="262115" y="187147"/>
                </a:lnTo>
                <a:lnTo>
                  <a:pt x="258165" y="162902"/>
                </a:lnTo>
                <a:lnTo>
                  <a:pt x="258165" y="5410"/>
                </a:lnTo>
                <a:lnTo>
                  <a:pt x="188341" y="5410"/>
                </a:lnTo>
                <a:lnTo>
                  <a:pt x="188341" y="171564"/>
                </a:lnTo>
                <a:lnTo>
                  <a:pt x="196265" y="219443"/>
                </a:lnTo>
                <a:lnTo>
                  <a:pt x="217982" y="254571"/>
                </a:lnTo>
                <a:lnTo>
                  <a:pt x="250456" y="276212"/>
                </a:lnTo>
                <a:lnTo>
                  <a:pt x="290639" y="283603"/>
                </a:lnTo>
                <a:lnTo>
                  <a:pt x="316255" y="281101"/>
                </a:lnTo>
                <a:lnTo>
                  <a:pt x="338467" y="273786"/>
                </a:lnTo>
                <a:lnTo>
                  <a:pt x="356933" y="261912"/>
                </a:lnTo>
                <a:lnTo>
                  <a:pt x="371284" y="245706"/>
                </a:lnTo>
                <a:lnTo>
                  <a:pt x="371284" y="276021"/>
                </a:lnTo>
                <a:lnTo>
                  <a:pt x="441096" y="276021"/>
                </a:lnTo>
                <a:lnTo>
                  <a:pt x="441096" y="5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2585048" y="5872229"/>
            <a:ext cx="3479800" cy="498475"/>
          </a:xfrm>
          <a:custGeom>
            <a:avLst/>
            <a:gdLst/>
            <a:ahLst/>
            <a:cxnLst/>
            <a:rect l="l" t="t" r="r" b="b"/>
            <a:pathLst>
              <a:path w="3479800" h="498475">
                <a:moveTo>
                  <a:pt x="0" y="0"/>
                </a:moveTo>
                <a:lnTo>
                  <a:pt x="0" y="498218"/>
                </a:lnTo>
              </a:path>
              <a:path w="3479800" h="498475">
                <a:moveTo>
                  <a:pt x="3479774" y="0"/>
                </a:moveTo>
                <a:lnTo>
                  <a:pt x="3479774" y="498218"/>
                </a:lnTo>
              </a:path>
            </a:pathLst>
          </a:custGeom>
          <a:ln w="19051">
            <a:solidFill>
              <a:srgbClr val="0B3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119"/>
            <a:ext cx="12237720" cy="228600"/>
          </a:xfrm>
          <a:custGeom>
            <a:avLst/>
            <a:gdLst/>
            <a:ahLst/>
            <a:cxnLst/>
            <a:rect l="l" t="t" r="r" b="b"/>
            <a:pathLst>
              <a:path w="12237720" h="228600">
                <a:moveTo>
                  <a:pt x="0" y="228600"/>
                </a:moveTo>
                <a:lnTo>
                  <a:pt x="0" y="0"/>
                </a:lnTo>
                <a:lnTo>
                  <a:pt x="12237311" y="0"/>
                </a:lnTo>
                <a:lnTo>
                  <a:pt x="12237311" y="228600"/>
                </a:lnTo>
                <a:lnTo>
                  <a:pt x="0" y="228600"/>
                </a:lnTo>
                <a:close/>
              </a:path>
            </a:pathLst>
          </a:custGeom>
          <a:solidFill>
            <a:srgbClr val="0B3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140" y="273812"/>
            <a:ext cx="11018520" cy="1095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574419"/>
            <a:ext cx="1101852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62552" y="6366129"/>
            <a:ext cx="3917696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2140" y="6366129"/>
            <a:ext cx="281584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4816" y="6366129"/>
            <a:ext cx="281584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6.jpeg"/><Relationship Id="rId4" Type="http://schemas.openxmlformats.org/officeDocument/2006/relationships/image" Target="../media/image10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9.emf"/><Relationship Id="rId4" Type="http://schemas.openxmlformats.org/officeDocument/2006/relationships/image" Target="../media/image10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3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1.jpe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12" Type="http://schemas.openxmlformats.org/officeDocument/2006/relationships/image" Target="../media/image3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64.png"/><Relationship Id="rId10" Type="http://schemas.openxmlformats.org/officeDocument/2006/relationships/image" Target="../media/image58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3.png"/><Relationship Id="rId18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12" Type="http://schemas.openxmlformats.org/officeDocument/2006/relationships/image" Target="../media/image52.png"/><Relationship Id="rId17" Type="http://schemas.openxmlformats.org/officeDocument/2006/relationships/image" Target="../media/image75.png"/><Relationship Id="rId2" Type="http://schemas.openxmlformats.org/officeDocument/2006/relationships/image" Target="../media/image32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50.png"/><Relationship Id="rId5" Type="http://schemas.openxmlformats.org/officeDocument/2006/relationships/image" Target="../media/image68.png"/><Relationship Id="rId15" Type="http://schemas.openxmlformats.org/officeDocument/2006/relationships/image" Target="../media/image73.png"/><Relationship Id="rId10" Type="http://schemas.openxmlformats.org/officeDocument/2006/relationships/image" Target="../media/image71.png"/><Relationship Id="rId19" Type="http://schemas.openxmlformats.org/officeDocument/2006/relationships/image" Target="../media/image77.png"/><Relationship Id="rId4" Type="http://schemas.openxmlformats.org/officeDocument/2006/relationships/image" Target="../media/image54.png"/><Relationship Id="rId9" Type="http://schemas.openxmlformats.org/officeDocument/2006/relationships/image" Target="../media/image70.png"/><Relationship Id="rId1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9.png"/><Relationship Id="rId21" Type="http://schemas.openxmlformats.org/officeDocument/2006/relationships/image" Target="../media/image95.png"/><Relationship Id="rId7" Type="http://schemas.openxmlformats.org/officeDocument/2006/relationships/image" Target="../media/image83.png"/><Relationship Id="rId12" Type="http://schemas.openxmlformats.org/officeDocument/2006/relationships/image" Target="../media/image75.png"/><Relationship Id="rId17" Type="http://schemas.openxmlformats.org/officeDocument/2006/relationships/image" Target="../media/image92.png"/><Relationship Id="rId2" Type="http://schemas.openxmlformats.org/officeDocument/2006/relationships/image" Target="../media/image32.png"/><Relationship Id="rId16" Type="http://schemas.openxmlformats.org/officeDocument/2006/relationships/image" Target="../media/image91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0.png"/><Relationship Id="rId10" Type="http://schemas.openxmlformats.org/officeDocument/2006/relationships/image" Target="../media/image86.png"/><Relationship Id="rId19" Type="http://schemas.openxmlformats.org/officeDocument/2006/relationships/image" Target="../media/image7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89.png"/><Relationship Id="rId22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43.png"/><Relationship Id="rId3" Type="http://schemas.openxmlformats.org/officeDocument/2006/relationships/image" Target="../media/image98.png"/><Relationship Id="rId7" Type="http://schemas.openxmlformats.org/officeDocument/2006/relationships/image" Target="../media/image55.png"/><Relationship Id="rId12" Type="http://schemas.openxmlformats.org/officeDocument/2006/relationships/image" Target="../media/image3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101.png"/><Relationship Id="rId5" Type="http://schemas.openxmlformats.org/officeDocument/2006/relationships/image" Target="../media/image68.png"/><Relationship Id="rId15" Type="http://schemas.openxmlformats.org/officeDocument/2006/relationships/image" Target="../media/image103.png"/><Relationship Id="rId10" Type="http://schemas.openxmlformats.org/officeDocument/2006/relationships/image" Target="../media/image44.png"/><Relationship Id="rId4" Type="http://schemas.openxmlformats.org/officeDocument/2006/relationships/image" Target="../media/image53.png"/><Relationship Id="rId9" Type="http://schemas.openxmlformats.org/officeDocument/2006/relationships/image" Target="../media/image100.png"/><Relationship Id="rId14" Type="http://schemas.openxmlformats.org/officeDocument/2006/relationships/image" Target="../media/image1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00857" y="2448744"/>
            <a:ext cx="9833993" cy="1538180"/>
            <a:chOff x="2300857" y="2448744"/>
            <a:chExt cx="9833993" cy="1538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0857" y="2554370"/>
              <a:ext cx="9512805" cy="14325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68600" y="2448744"/>
              <a:ext cx="9366250" cy="1285875"/>
            </a:xfrm>
            <a:custGeom>
              <a:avLst/>
              <a:gdLst/>
              <a:ahLst/>
              <a:cxnLst/>
              <a:rect l="l" t="t" r="r" b="b"/>
              <a:pathLst>
                <a:path w="9366250" h="1285875">
                  <a:moveTo>
                    <a:pt x="9366256" y="0"/>
                  </a:moveTo>
                  <a:lnTo>
                    <a:pt x="0" y="0"/>
                  </a:lnTo>
                  <a:lnTo>
                    <a:pt x="431801" y="1285876"/>
                  </a:lnTo>
                  <a:lnTo>
                    <a:pt x="9366256" y="1285876"/>
                  </a:lnTo>
                  <a:lnTo>
                    <a:pt x="9366256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84062" y="261462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irc"/>
              </a:rPr>
              <a:t>ПЕРСПЕКТИВЫ РАЗВИТИЯ БИЗНЕСА С НОВГОРОДСКИМ ЦЕНТРОМ ПОДДЕРЖКИ ЭКСПОРТА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9"/>
            <a:ext cx="12240260" cy="6840220"/>
            <a:chOff x="0" y="119"/>
            <a:chExt cx="1224026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3692"/>
              <a:ext cx="6814940" cy="10911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1" y="938354"/>
              <a:ext cx="6724015" cy="979169"/>
            </a:xfrm>
            <a:custGeom>
              <a:avLst/>
              <a:gdLst/>
              <a:ahLst/>
              <a:cxnLst/>
              <a:rect l="l" t="t" r="r" b="b"/>
              <a:pathLst>
                <a:path w="6724015" h="979169">
                  <a:moveTo>
                    <a:pt x="6723526" y="0"/>
                  </a:moveTo>
                  <a:lnTo>
                    <a:pt x="0" y="0"/>
                  </a:lnTo>
                  <a:lnTo>
                    <a:pt x="0" y="978782"/>
                  </a:lnTo>
                  <a:lnTo>
                    <a:pt x="6489086" y="978782"/>
                  </a:lnTo>
                  <a:lnTo>
                    <a:pt x="6723526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090058" y="2355850"/>
            <a:ext cx="922234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Помощь в сертификации продукции, производственного процесса в соответствие с требованиями, </a:t>
            </a:r>
            <a:r>
              <a:rPr lang="ru-RU" sz="2000" b="1" u="sng" dirty="0">
                <a:solidFill>
                  <a:schemeClr val="accent2"/>
                </a:solidFill>
                <a:latin typeface="Circe"/>
              </a:rPr>
              <a:t>необходимыми для экспорта товаров.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</a:rPr>
              <a:t>Центр оплачивает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80%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</a:rPr>
              <a:t>стоимости сертификации под экспортный контракт.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Максимальная сумма –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1 млн. рублей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8800" y="1166328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irce"/>
              </a:rPr>
              <a:t>СЕРТИФИКАЦИЯ</a:t>
            </a:r>
            <a:endParaRPr lang="ru-RU" sz="2400" b="1" dirty="0">
              <a:solidFill>
                <a:schemeClr val="bg1"/>
              </a:solidFill>
              <a:latin typeface="Circe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45CAEF-A4F7-4E95-BF8B-EA89593A6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4233059"/>
            <a:ext cx="1647825" cy="11492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2AC01E-72FF-4827-AA7B-DE25E2CA5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9" y="4201357"/>
            <a:ext cx="1180981" cy="11809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E6E0198-7AAF-4374-9B25-6B60F47E9A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29" y="4198706"/>
            <a:ext cx="1062475" cy="11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6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9"/>
            <a:ext cx="12240260" cy="6840220"/>
            <a:chOff x="0" y="119"/>
            <a:chExt cx="1224026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3692"/>
              <a:ext cx="6814940" cy="10911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1" y="938354"/>
              <a:ext cx="6724015" cy="979169"/>
            </a:xfrm>
            <a:custGeom>
              <a:avLst/>
              <a:gdLst/>
              <a:ahLst/>
              <a:cxnLst/>
              <a:rect l="l" t="t" r="r" b="b"/>
              <a:pathLst>
                <a:path w="6724015" h="979169">
                  <a:moveTo>
                    <a:pt x="6723526" y="0"/>
                  </a:moveTo>
                  <a:lnTo>
                    <a:pt x="0" y="0"/>
                  </a:lnTo>
                  <a:lnTo>
                    <a:pt x="0" y="978782"/>
                  </a:lnTo>
                  <a:lnTo>
                    <a:pt x="6489086" y="978782"/>
                  </a:lnTo>
                  <a:lnTo>
                    <a:pt x="6723526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090058" y="2355850"/>
            <a:ext cx="9222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Консультации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Переводы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Создание сайта на иностранном языке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Маркетинговые исследования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Регистрация товарных знаков за рубежом и прочие услуги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2">
                  <a:lumMod val="50000"/>
                </a:schemeClr>
              </a:solidFill>
              <a:latin typeface="Circe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8800" y="116632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irce"/>
              </a:rPr>
              <a:t>ДОПОЛНИТЕЛЬНЫЕ УСЛУГИ</a:t>
            </a:r>
            <a:endParaRPr lang="ru-RU" sz="2400" b="1" dirty="0">
              <a:solidFill>
                <a:schemeClr val="bg1"/>
              </a:solidFill>
              <a:latin typeface="Circ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922606-A837-4F96-8389-7865D7051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020" y="4067282"/>
            <a:ext cx="714375" cy="6000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1B628-0C72-4C8D-8093-3B085F983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00" y="1927449"/>
            <a:ext cx="733425" cy="685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BE5E83-366B-4756-B30D-D6B4EDC3A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972" y="2991181"/>
            <a:ext cx="5238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0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9"/>
            <a:ext cx="12240260" cy="6840220"/>
            <a:chOff x="0" y="119"/>
            <a:chExt cx="1224026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3692"/>
              <a:ext cx="6814940" cy="10911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1" y="938354"/>
              <a:ext cx="6724015" cy="979169"/>
            </a:xfrm>
            <a:custGeom>
              <a:avLst/>
              <a:gdLst/>
              <a:ahLst/>
              <a:cxnLst/>
              <a:rect l="l" t="t" r="r" b="b"/>
              <a:pathLst>
                <a:path w="6724015" h="979169">
                  <a:moveTo>
                    <a:pt x="6723526" y="0"/>
                  </a:moveTo>
                  <a:lnTo>
                    <a:pt x="0" y="0"/>
                  </a:lnTo>
                  <a:lnTo>
                    <a:pt x="0" y="978782"/>
                  </a:lnTo>
                  <a:lnTo>
                    <a:pt x="6489086" y="978782"/>
                  </a:lnTo>
                  <a:lnTo>
                    <a:pt x="6723526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072300" y="2813050"/>
            <a:ext cx="92223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Услуги как для малых компаний, так и для </a:t>
            </a:r>
            <a:r>
              <a:rPr lang="ru-RU" sz="2000" b="1" u="sng" dirty="0">
                <a:solidFill>
                  <a:schemeClr val="accent2"/>
                </a:solidFill>
                <a:latin typeface="Circe"/>
              </a:rPr>
              <a:t>крупного бизнеса.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Помогаем в получении услуг РЭЦ по страхованию,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компенсации затрат, финансированию и прочим услугам.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2248" y="1166328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irce"/>
              </a:rPr>
              <a:t>РОССИЙСКИЙ ЭКСПОРТНЫЙ ЦЕНТР</a:t>
            </a:r>
            <a:endParaRPr lang="ru-RU" sz="2400" b="1" dirty="0">
              <a:solidFill>
                <a:schemeClr val="bg1"/>
              </a:solidFill>
              <a:latin typeface="Circ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1365250"/>
            <a:ext cx="2544456" cy="347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0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9"/>
            <a:ext cx="12240260" cy="6840220"/>
            <a:chOff x="0" y="119"/>
            <a:chExt cx="1224026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3692"/>
              <a:ext cx="6814940" cy="10911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1" y="938354"/>
              <a:ext cx="6724015" cy="979169"/>
            </a:xfrm>
            <a:custGeom>
              <a:avLst/>
              <a:gdLst/>
              <a:ahLst/>
              <a:cxnLst/>
              <a:rect l="l" t="t" r="r" b="b"/>
              <a:pathLst>
                <a:path w="6724015" h="979169">
                  <a:moveTo>
                    <a:pt x="6723526" y="0"/>
                  </a:moveTo>
                  <a:lnTo>
                    <a:pt x="0" y="0"/>
                  </a:lnTo>
                  <a:lnTo>
                    <a:pt x="0" y="978782"/>
                  </a:lnTo>
                  <a:lnTo>
                    <a:pt x="6489086" y="978782"/>
                  </a:lnTo>
                  <a:lnTo>
                    <a:pt x="6723526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-2248" y="1166328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irce"/>
              </a:rPr>
              <a:t>ФИНАНСОВАЯ ПОДДЕРЖКА</a:t>
            </a:r>
            <a:endParaRPr lang="ru-RU" sz="2400" b="1" dirty="0">
              <a:solidFill>
                <a:schemeClr val="bg1"/>
              </a:solidFill>
              <a:latin typeface="Circe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74"/>
          <a:stretch/>
        </p:blipFill>
        <p:spPr>
          <a:xfrm>
            <a:off x="863375" y="2355850"/>
            <a:ext cx="7610244" cy="267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2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2400" y="1517650"/>
            <a:ext cx="754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Спасибо за внимание!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pPr algn="ctr"/>
            <a:endParaRPr lang="en-US" sz="3600" b="1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Ждем ваши обращения по телефону: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pPr algn="ctr"/>
            <a:r>
              <a:rPr lang="ru-RU" sz="3200" dirty="0">
                <a:solidFill>
                  <a:schemeClr val="accent2"/>
                </a:solidFill>
                <a:latin typeface="Circe"/>
              </a:rPr>
              <a:t>8 (8162) 67-02-83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Эл. почта: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Circe"/>
              </a:rPr>
              <a:t>das@ncpe.ru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9"/>
            <a:ext cx="12240260" cy="6840220"/>
            <a:chOff x="0" y="119"/>
            <a:chExt cx="1224026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3692"/>
              <a:ext cx="6949055" cy="10911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1" y="938354"/>
              <a:ext cx="6857365" cy="979169"/>
            </a:xfrm>
            <a:custGeom>
              <a:avLst/>
              <a:gdLst/>
              <a:ahLst/>
              <a:cxnLst/>
              <a:rect l="l" t="t" r="r" b="b"/>
              <a:pathLst>
                <a:path w="6857365" h="979169">
                  <a:moveTo>
                    <a:pt x="6856877" y="0"/>
                  </a:moveTo>
                  <a:lnTo>
                    <a:pt x="0" y="0"/>
                  </a:lnTo>
                  <a:lnTo>
                    <a:pt x="0" y="978782"/>
                  </a:lnTo>
                  <a:lnTo>
                    <a:pt x="6622437" y="978782"/>
                  </a:lnTo>
                  <a:lnTo>
                    <a:pt x="6856877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3455" y="1151344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irce"/>
              </a:rPr>
              <a:t>КТО МОЖЕТ ПОЛУЧИТЬ ПОДДЕРЖКУ?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9800" y="2295596"/>
            <a:ext cx="8090912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Малые и средние компании, осуществляющие свою деятельность на территории </a:t>
            </a:r>
            <a:r>
              <a:rPr lang="ru-RU" sz="2000" b="1" u="sng" dirty="0">
                <a:solidFill>
                  <a:schemeClr val="accent2"/>
                </a:solidFill>
                <a:latin typeface="Circe"/>
              </a:rPr>
              <a:t>Новгородской области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Компании, которые </a:t>
            </a:r>
            <a:r>
              <a:rPr lang="ru-RU" sz="2000" b="1" u="sng" dirty="0">
                <a:solidFill>
                  <a:srgbClr val="C00000"/>
                </a:solidFill>
                <a:latin typeface="Circe"/>
              </a:rPr>
              <a:t>имеют</a:t>
            </a:r>
            <a:r>
              <a:rPr lang="ru-RU" sz="2000" b="1" u="sng" dirty="0">
                <a:solidFill>
                  <a:srgbClr val="FF0000"/>
                </a:solidFill>
                <a:latin typeface="Circe"/>
              </a:rPr>
              <a:t> </a:t>
            </a:r>
            <a:r>
              <a:rPr lang="ru-RU" sz="2000" b="1" u="sng" dirty="0">
                <a:solidFill>
                  <a:schemeClr val="accent2"/>
                </a:solidFill>
                <a:latin typeface="Circe"/>
              </a:rPr>
              <a:t>опыт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 экспортной деятельности,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     либо еще только </a:t>
            </a:r>
            <a:r>
              <a:rPr lang="ru-RU" sz="2000" b="1" u="sng" dirty="0">
                <a:solidFill>
                  <a:schemeClr val="accent2"/>
                </a:solidFill>
                <a:latin typeface="Circe"/>
              </a:rPr>
              <a:t>планируют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 выход на зарубежные рынки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Все услуги Центр оказывает </a:t>
            </a:r>
            <a:r>
              <a:rPr lang="ru-RU" sz="2000" b="1" i="1" dirty="0">
                <a:solidFill>
                  <a:schemeClr val="accent2"/>
                </a:solidFill>
                <a:latin typeface="Circe"/>
              </a:rPr>
              <a:t>бесплатно.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9"/>
            <a:ext cx="12240260" cy="6840220"/>
            <a:chOff x="0" y="119"/>
            <a:chExt cx="1224026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3692"/>
              <a:ext cx="6949055" cy="10911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1" y="938354"/>
              <a:ext cx="6857365" cy="979169"/>
            </a:xfrm>
            <a:custGeom>
              <a:avLst/>
              <a:gdLst/>
              <a:ahLst/>
              <a:cxnLst/>
              <a:rect l="l" t="t" r="r" b="b"/>
              <a:pathLst>
                <a:path w="6857365" h="979169">
                  <a:moveTo>
                    <a:pt x="6856877" y="0"/>
                  </a:moveTo>
                  <a:lnTo>
                    <a:pt x="0" y="0"/>
                  </a:lnTo>
                  <a:lnTo>
                    <a:pt x="0" y="978782"/>
                  </a:lnTo>
                  <a:lnTo>
                    <a:pt x="6622437" y="978782"/>
                  </a:lnTo>
                  <a:lnTo>
                    <a:pt x="6856877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06400" y="121285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irce"/>
              </a:rPr>
              <a:t>ОБУЧЕНИЕ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9800" y="2295596"/>
            <a:ext cx="8090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Семинары по тематике ВЭД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Мастер-классы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Конференции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Чат экспортеров в </a:t>
            </a:r>
            <a:r>
              <a:rPr lang="en-US" sz="2000" b="1" dirty="0">
                <a:solidFill>
                  <a:srgbClr val="436D4A"/>
                </a:solidFill>
                <a:latin typeface="Circe"/>
              </a:rPr>
              <a:t>WhatsApp</a:t>
            </a:r>
            <a:endParaRPr lang="ru-RU" sz="2000" b="1" dirty="0">
              <a:solidFill>
                <a:srgbClr val="436D4A"/>
              </a:solidFill>
              <a:latin typeface="Circe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«Час с Торгпредом»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6217DB-6910-4ACA-A0F9-1C5E6FA8A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584450"/>
            <a:ext cx="6622473" cy="18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6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9"/>
            <a:ext cx="12240260" cy="6840220"/>
            <a:chOff x="0" y="119"/>
            <a:chExt cx="1224026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3692"/>
              <a:ext cx="6814940" cy="10911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1" y="938354"/>
              <a:ext cx="6724015" cy="979169"/>
            </a:xfrm>
            <a:custGeom>
              <a:avLst/>
              <a:gdLst/>
              <a:ahLst/>
              <a:cxnLst/>
              <a:rect l="l" t="t" r="r" b="b"/>
              <a:pathLst>
                <a:path w="6724015" h="979169">
                  <a:moveTo>
                    <a:pt x="6723526" y="0"/>
                  </a:moveTo>
                  <a:lnTo>
                    <a:pt x="0" y="0"/>
                  </a:lnTo>
                  <a:lnTo>
                    <a:pt x="0" y="978782"/>
                  </a:lnTo>
                  <a:lnTo>
                    <a:pt x="6489086" y="978782"/>
                  </a:lnTo>
                  <a:lnTo>
                    <a:pt x="6723526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98178" y="1366300"/>
            <a:ext cx="46355" cy="189230"/>
          </a:xfrm>
          <a:custGeom>
            <a:avLst/>
            <a:gdLst/>
            <a:ahLst/>
            <a:cxnLst/>
            <a:rect l="l" t="t" r="r" b="b"/>
            <a:pathLst>
              <a:path w="46354" h="189230">
                <a:moveTo>
                  <a:pt x="0" y="189229"/>
                </a:moveTo>
                <a:lnTo>
                  <a:pt x="45770" y="189229"/>
                </a:lnTo>
                <a:lnTo>
                  <a:pt x="45770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98178" y="1318240"/>
            <a:ext cx="1122680" cy="241935"/>
            <a:chOff x="398178" y="1318240"/>
            <a:chExt cx="1122680" cy="241935"/>
          </a:xfrm>
        </p:grpSpPr>
        <p:sp>
          <p:nvSpPr>
            <p:cNvPr id="7" name="object 7"/>
            <p:cNvSpPr/>
            <p:nvPr/>
          </p:nvSpPr>
          <p:spPr>
            <a:xfrm>
              <a:off x="398170" y="1323120"/>
              <a:ext cx="173990" cy="232410"/>
            </a:xfrm>
            <a:custGeom>
              <a:avLst/>
              <a:gdLst/>
              <a:ahLst/>
              <a:cxnLst/>
              <a:rect l="l" t="t" r="r" b="b"/>
              <a:pathLst>
                <a:path w="173990" h="232409">
                  <a:moveTo>
                    <a:pt x="173469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127698" y="43180"/>
                  </a:lnTo>
                  <a:lnTo>
                    <a:pt x="127698" y="232410"/>
                  </a:lnTo>
                  <a:lnTo>
                    <a:pt x="173469" y="232410"/>
                  </a:lnTo>
                  <a:lnTo>
                    <a:pt x="173469" y="43180"/>
                  </a:lnTo>
                  <a:lnTo>
                    <a:pt x="173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147" y="1318240"/>
              <a:ext cx="241132" cy="2414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7453" y="1322885"/>
              <a:ext cx="180101" cy="2321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0058" y="1318240"/>
              <a:ext cx="220568" cy="2414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8818" y="1322885"/>
              <a:ext cx="181425" cy="23217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625720" y="1322885"/>
            <a:ext cx="269240" cy="233045"/>
            <a:chOff x="1625720" y="1322885"/>
            <a:chExt cx="269240" cy="23304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5720" y="1322885"/>
              <a:ext cx="180099" cy="2321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48942" y="1459010"/>
              <a:ext cx="46355" cy="96520"/>
            </a:xfrm>
            <a:custGeom>
              <a:avLst/>
              <a:gdLst/>
              <a:ahLst/>
              <a:cxnLst/>
              <a:rect l="l" t="t" r="r" b="b"/>
              <a:pathLst>
                <a:path w="46355" h="96519">
                  <a:moveTo>
                    <a:pt x="0" y="96520"/>
                  </a:moveTo>
                  <a:lnTo>
                    <a:pt x="45770" y="9652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848942" y="1318240"/>
            <a:ext cx="1339215" cy="241935"/>
            <a:chOff x="1848942" y="1318240"/>
            <a:chExt cx="1339215" cy="241935"/>
          </a:xfrm>
        </p:grpSpPr>
        <p:sp>
          <p:nvSpPr>
            <p:cNvPr id="16" name="object 16"/>
            <p:cNvSpPr/>
            <p:nvPr/>
          </p:nvSpPr>
          <p:spPr>
            <a:xfrm>
              <a:off x="1848942" y="1323120"/>
              <a:ext cx="177800" cy="232410"/>
            </a:xfrm>
            <a:custGeom>
              <a:avLst/>
              <a:gdLst/>
              <a:ahLst/>
              <a:cxnLst/>
              <a:rect l="l" t="t" r="r" b="b"/>
              <a:pathLst>
                <a:path w="177800" h="232409">
                  <a:moveTo>
                    <a:pt x="177444" y="0"/>
                  </a:moveTo>
                  <a:lnTo>
                    <a:pt x="132003" y="0"/>
                  </a:lnTo>
                  <a:lnTo>
                    <a:pt x="132003" y="91440"/>
                  </a:lnTo>
                  <a:lnTo>
                    <a:pt x="45770" y="9144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132003" y="135890"/>
                  </a:lnTo>
                  <a:lnTo>
                    <a:pt x="132003" y="232410"/>
                  </a:lnTo>
                  <a:lnTo>
                    <a:pt x="177444" y="232410"/>
                  </a:lnTo>
                  <a:lnTo>
                    <a:pt x="177444" y="135890"/>
                  </a:lnTo>
                  <a:lnTo>
                    <a:pt x="177444" y="91440"/>
                  </a:lnTo>
                  <a:lnTo>
                    <a:pt x="177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8890" y="1318240"/>
              <a:ext cx="241131" cy="2414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1579" y="1318240"/>
              <a:ext cx="401331" cy="2414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48452" y="1322885"/>
              <a:ext cx="371144" cy="23217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142155" y="1459010"/>
              <a:ext cx="46355" cy="96520"/>
            </a:xfrm>
            <a:custGeom>
              <a:avLst/>
              <a:gdLst/>
              <a:ahLst/>
              <a:cxnLst/>
              <a:rect l="l" t="t" r="r" b="b"/>
              <a:pathLst>
                <a:path w="46355" h="96519">
                  <a:moveTo>
                    <a:pt x="0" y="96520"/>
                  </a:moveTo>
                  <a:lnTo>
                    <a:pt x="45770" y="9652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3142145" y="1323120"/>
            <a:ext cx="266700" cy="232410"/>
          </a:xfrm>
          <a:custGeom>
            <a:avLst/>
            <a:gdLst/>
            <a:ahLst/>
            <a:cxnLst/>
            <a:rect l="l" t="t" r="r" b="b"/>
            <a:pathLst>
              <a:path w="266700" h="232409">
                <a:moveTo>
                  <a:pt x="177457" y="0"/>
                </a:moveTo>
                <a:lnTo>
                  <a:pt x="132016" y="0"/>
                </a:lnTo>
                <a:lnTo>
                  <a:pt x="132016" y="91440"/>
                </a:lnTo>
                <a:lnTo>
                  <a:pt x="45770" y="91440"/>
                </a:lnTo>
                <a:lnTo>
                  <a:pt x="45770" y="0"/>
                </a:lnTo>
                <a:lnTo>
                  <a:pt x="0" y="0"/>
                </a:lnTo>
                <a:lnTo>
                  <a:pt x="0" y="91440"/>
                </a:lnTo>
                <a:lnTo>
                  <a:pt x="0" y="135890"/>
                </a:lnTo>
                <a:lnTo>
                  <a:pt x="132016" y="135890"/>
                </a:lnTo>
                <a:lnTo>
                  <a:pt x="132016" y="232410"/>
                </a:lnTo>
                <a:lnTo>
                  <a:pt x="177457" y="232410"/>
                </a:lnTo>
                <a:lnTo>
                  <a:pt x="177457" y="135890"/>
                </a:lnTo>
                <a:lnTo>
                  <a:pt x="177457" y="91440"/>
                </a:lnTo>
                <a:lnTo>
                  <a:pt x="177457" y="0"/>
                </a:lnTo>
                <a:close/>
              </a:path>
              <a:path w="266700" h="232409">
                <a:moveTo>
                  <a:pt x="266344" y="135890"/>
                </a:moveTo>
                <a:lnTo>
                  <a:pt x="220573" y="135890"/>
                </a:lnTo>
                <a:lnTo>
                  <a:pt x="220573" y="232410"/>
                </a:lnTo>
                <a:lnTo>
                  <a:pt x="266344" y="232410"/>
                </a:lnTo>
                <a:lnTo>
                  <a:pt x="266344" y="135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362719" y="1318240"/>
            <a:ext cx="857250" cy="241935"/>
            <a:chOff x="3362719" y="1318240"/>
            <a:chExt cx="857250" cy="241935"/>
          </a:xfrm>
        </p:grpSpPr>
        <p:sp>
          <p:nvSpPr>
            <p:cNvPr id="23" name="object 23"/>
            <p:cNvSpPr/>
            <p:nvPr/>
          </p:nvSpPr>
          <p:spPr>
            <a:xfrm>
              <a:off x="3362718" y="1323120"/>
              <a:ext cx="177800" cy="232410"/>
            </a:xfrm>
            <a:custGeom>
              <a:avLst/>
              <a:gdLst/>
              <a:ahLst/>
              <a:cxnLst/>
              <a:rect l="l" t="t" r="r" b="b"/>
              <a:pathLst>
                <a:path w="177800" h="232409">
                  <a:moveTo>
                    <a:pt x="177444" y="0"/>
                  </a:moveTo>
                  <a:lnTo>
                    <a:pt x="132003" y="0"/>
                  </a:lnTo>
                  <a:lnTo>
                    <a:pt x="132003" y="91440"/>
                  </a:lnTo>
                  <a:lnTo>
                    <a:pt x="45770" y="9144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132003" y="135890"/>
                  </a:lnTo>
                  <a:lnTo>
                    <a:pt x="132003" y="232410"/>
                  </a:lnTo>
                  <a:lnTo>
                    <a:pt x="177444" y="232410"/>
                  </a:lnTo>
                  <a:lnTo>
                    <a:pt x="177444" y="135890"/>
                  </a:lnTo>
                  <a:lnTo>
                    <a:pt x="177444" y="91440"/>
                  </a:lnTo>
                  <a:lnTo>
                    <a:pt x="177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72668" y="1318240"/>
              <a:ext cx="241131" cy="24146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45973" y="1318240"/>
              <a:ext cx="373797" cy="241462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334864" y="1366300"/>
            <a:ext cx="46355" cy="189230"/>
          </a:xfrm>
          <a:custGeom>
            <a:avLst/>
            <a:gdLst/>
            <a:ahLst/>
            <a:cxnLst/>
            <a:rect l="l" t="t" r="r" b="b"/>
            <a:pathLst>
              <a:path w="46354" h="189230">
                <a:moveTo>
                  <a:pt x="0" y="189229"/>
                </a:moveTo>
                <a:lnTo>
                  <a:pt x="45770" y="189229"/>
                </a:lnTo>
                <a:lnTo>
                  <a:pt x="45770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334864" y="1318240"/>
            <a:ext cx="922019" cy="241935"/>
            <a:chOff x="4334864" y="1318240"/>
            <a:chExt cx="922019" cy="241935"/>
          </a:xfrm>
        </p:grpSpPr>
        <p:sp>
          <p:nvSpPr>
            <p:cNvPr id="28" name="object 28"/>
            <p:cNvSpPr/>
            <p:nvPr/>
          </p:nvSpPr>
          <p:spPr>
            <a:xfrm>
              <a:off x="4334853" y="1323120"/>
              <a:ext cx="173990" cy="232410"/>
            </a:xfrm>
            <a:custGeom>
              <a:avLst/>
              <a:gdLst/>
              <a:ahLst/>
              <a:cxnLst/>
              <a:rect l="l" t="t" r="r" b="b"/>
              <a:pathLst>
                <a:path w="173989" h="232409">
                  <a:moveTo>
                    <a:pt x="173469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127698" y="43180"/>
                  </a:lnTo>
                  <a:lnTo>
                    <a:pt x="127698" y="232410"/>
                  </a:lnTo>
                  <a:lnTo>
                    <a:pt x="173469" y="232410"/>
                  </a:lnTo>
                  <a:lnTo>
                    <a:pt x="173469" y="43180"/>
                  </a:lnTo>
                  <a:lnTo>
                    <a:pt x="173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40834" y="1318240"/>
              <a:ext cx="241132" cy="2414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14139" y="1322885"/>
              <a:ext cx="371477" cy="2321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210496" y="1366300"/>
              <a:ext cx="46355" cy="189230"/>
            </a:xfrm>
            <a:custGeom>
              <a:avLst/>
              <a:gdLst/>
              <a:ahLst/>
              <a:cxnLst/>
              <a:rect l="l" t="t" r="r" b="b"/>
              <a:pathLst>
                <a:path w="46354" h="189230">
                  <a:moveTo>
                    <a:pt x="0" y="189229"/>
                  </a:moveTo>
                  <a:lnTo>
                    <a:pt x="45769" y="189229"/>
                  </a:lnTo>
                  <a:lnTo>
                    <a:pt x="45769" y="0"/>
                  </a:lnTo>
                  <a:lnTo>
                    <a:pt x="0" y="0"/>
                  </a:lnTo>
                  <a:lnTo>
                    <a:pt x="0" y="189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210496" y="1322885"/>
            <a:ext cx="1164590" cy="233045"/>
            <a:chOff x="5210496" y="1322885"/>
            <a:chExt cx="1164590" cy="233045"/>
          </a:xfrm>
        </p:grpSpPr>
        <p:sp>
          <p:nvSpPr>
            <p:cNvPr id="33" name="object 33"/>
            <p:cNvSpPr/>
            <p:nvPr/>
          </p:nvSpPr>
          <p:spPr>
            <a:xfrm>
              <a:off x="5210492" y="1323120"/>
              <a:ext cx="173990" cy="232410"/>
            </a:xfrm>
            <a:custGeom>
              <a:avLst/>
              <a:gdLst/>
              <a:ahLst/>
              <a:cxnLst/>
              <a:rect l="l" t="t" r="r" b="b"/>
              <a:pathLst>
                <a:path w="173989" h="232409">
                  <a:moveTo>
                    <a:pt x="173469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127698" y="43180"/>
                  </a:lnTo>
                  <a:lnTo>
                    <a:pt x="127698" y="232410"/>
                  </a:lnTo>
                  <a:lnTo>
                    <a:pt x="173469" y="232410"/>
                  </a:lnTo>
                  <a:lnTo>
                    <a:pt x="173469" y="43180"/>
                  </a:lnTo>
                  <a:lnTo>
                    <a:pt x="173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06515" y="1322885"/>
              <a:ext cx="378777" cy="2326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10835" y="1322885"/>
              <a:ext cx="356882" cy="2326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97900" y="1322885"/>
              <a:ext cx="176783" cy="232175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1090058" y="2508250"/>
            <a:ext cx="86889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Подбираем потенциальных иностранных партнеров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Организуем онлайн переговоры с предоставление переводчика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Цель – </a:t>
            </a:r>
            <a:r>
              <a:rPr lang="ru-RU" sz="2000" b="1" u="sng" dirty="0">
                <a:solidFill>
                  <a:srgbClr val="990000"/>
                </a:solidFill>
                <a:latin typeface="Circe"/>
              </a:rPr>
              <a:t>заключение экспортного контракта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В работе проекты по поиску партнеров в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Казахстане, Белоруссии, Армении, странах МЕНА (ОАЭ, Египет, Кувейт, Бахрейн, Оман, Саудовская Аравия, Алжир, Катар), странах Евросоюза.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9"/>
            <a:ext cx="12240260" cy="6840220"/>
            <a:chOff x="0" y="119"/>
            <a:chExt cx="1224026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3692"/>
              <a:ext cx="6814940" cy="10911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1" y="938354"/>
              <a:ext cx="6724015" cy="979169"/>
            </a:xfrm>
            <a:custGeom>
              <a:avLst/>
              <a:gdLst/>
              <a:ahLst/>
              <a:cxnLst/>
              <a:rect l="l" t="t" r="r" b="b"/>
              <a:pathLst>
                <a:path w="6724015" h="979169">
                  <a:moveTo>
                    <a:pt x="6723526" y="0"/>
                  </a:moveTo>
                  <a:lnTo>
                    <a:pt x="0" y="0"/>
                  </a:lnTo>
                  <a:lnTo>
                    <a:pt x="0" y="978782"/>
                  </a:lnTo>
                  <a:lnTo>
                    <a:pt x="6489086" y="978782"/>
                  </a:lnTo>
                  <a:lnTo>
                    <a:pt x="6723526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98178" y="1303834"/>
            <a:ext cx="1217930" cy="276860"/>
            <a:chOff x="398178" y="1303834"/>
            <a:chExt cx="1217930" cy="2768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178" y="1303834"/>
              <a:ext cx="227199" cy="2321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8489" y="1303841"/>
              <a:ext cx="681990" cy="276860"/>
            </a:xfrm>
            <a:custGeom>
              <a:avLst/>
              <a:gdLst/>
              <a:ahLst/>
              <a:cxnLst/>
              <a:rect l="l" t="t" r="r" b="b"/>
              <a:pathLst>
                <a:path w="681990" h="276859">
                  <a:moveTo>
                    <a:pt x="143611" y="188188"/>
                  </a:moveTo>
                  <a:lnTo>
                    <a:pt x="45770" y="188188"/>
                  </a:lnTo>
                  <a:lnTo>
                    <a:pt x="45770" y="136118"/>
                  </a:lnTo>
                  <a:lnTo>
                    <a:pt x="133667" y="136118"/>
                  </a:lnTo>
                  <a:lnTo>
                    <a:pt x="133667" y="92938"/>
                  </a:lnTo>
                  <a:lnTo>
                    <a:pt x="45770" y="92938"/>
                  </a:lnTo>
                  <a:lnTo>
                    <a:pt x="45770" y="43408"/>
                  </a:lnTo>
                  <a:lnTo>
                    <a:pt x="141960" y="43408"/>
                  </a:lnTo>
                  <a:lnTo>
                    <a:pt x="141960" y="228"/>
                  </a:lnTo>
                  <a:lnTo>
                    <a:pt x="0" y="228"/>
                  </a:lnTo>
                  <a:lnTo>
                    <a:pt x="0" y="43408"/>
                  </a:lnTo>
                  <a:lnTo>
                    <a:pt x="0" y="92938"/>
                  </a:lnTo>
                  <a:lnTo>
                    <a:pt x="0" y="136118"/>
                  </a:lnTo>
                  <a:lnTo>
                    <a:pt x="0" y="188188"/>
                  </a:lnTo>
                  <a:lnTo>
                    <a:pt x="0" y="232638"/>
                  </a:lnTo>
                  <a:lnTo>
                    <a:pt x="143611" y="232638"/>
                  </a:lnTo>
                  <a:lnTo>
                    <a:pt x="143611" y="188188"/>
                  </a:lnTo>
                  <a:close/>
                </a:path>
                <a:path w="681990" h="276859">
                  <a:moveTo>
                    <a:pt x="450088" y="232168"/>
                  </a:moveTo>
                  <a:lnTo>
                    <a:pt x="369150" y="113766"/>
                  </a:lnTo>
                  <a:lnTo>
                    <a:pt x="446760" y="0"/>
                  </a:lnTo>
                  <a:lnTo>
                    <a:pt x="395693" y="0"/>
                  </a:lnTo>
                  <a:lnTo>
                    <a:pt x="327025" y="103479"/>
                  </a:lnTo>
                  <a:lnTo>
                    <a:pt x="327025" y="0"/>
                  </a:lnTo>
                  <a:lnTo>
                    <a:pt x="281254" y="0"/>
                  </a:lnTo>
                  <a:lnTo>
                    <a:pt x="281254" y="103479"/>
                  </a:lnTo>
                  <a:lnTo>
                    <a:pt x="212598" y="0"/>
                  </a:lnTo>
                  <a:lnTo>
                    <a:pt x="161861" y="0"/>
                  </a:lnTo>
                  <a:lnTo>
                    <a:pt x="239141" y="113766"/>
                  </a:lnTo>
                  <a:lnTo>
                    <a:pt x="158534" y="232168"/>
                  </a:lnTo>
                  <a:lnTo>
                    <a:pt x="209283" y="232168"/>
                  </a:lnTo>
                  <a:lnTo>
                    <a:pt x="281254" y="126365"/>
                  </a:lnTo>
                  <a:lnTo>
                    <a:pt x="281254" y="232168"/>
                  </a:lnTo>
                  <a:lnTo>
                    <a:pt x="327025" y="232168"/>
                  </a:lnTo>
                  <a:lnTo>
                    <a:pt x="327025" y="126365"/>
                  </a:lnTo>
                  <a:lnTo>
                    <a:pt x="399008" y="232168"/>
                  </a:lnTo>
                  <a:lnTo>
                    <a:pt x="450088" y="232168"/>
                  </a:lnTo>
                  <a:close/>
                </a:path>
                <a:path w="681990" h="276859">
                  <a:moveTo>
                    <a:pt x="681596" y="188391"/>
                  </a:moveTo>
                  <a:lnTo>
                    <a:pt x="656717" y="188391"/>
                  </a:lnTo>
                  <a:lnTo>
                    <a:pt x="656717" y="42786"/>
                  </a:lnTo>
                  <a:lnTo>
                    <a:pt x="656717" y="0"/>
                  </a:lnTo>
                  <a:lnTo>
                    <a:pt x="610946" y="0"/>
                  </a:lnTo>
                  <a:lnTo>
                    <a:pt x="610946" y="42786"/>
                  </a:lnTo>
                  <a:lnTo>
                    <a:pt x="610946" y="188391"/>
                  </a:lnTo>
                  <a:lnTo>
                    <a:pt x="533336" y="188391"/>
                  </a:lnTo>
                  <a:lnTo>
                    <a:pt x="539457" y="175514"/>
                  </a:lnTo>
                  <a:lnTo>
                    <a:pt x="544537" y="158661"/>
                  </a:lnTo>
                  <a:lnTo>
                    <a:pt x="547979" y="137312"/>
                  </a:lnTo>
                  <a:lnTo>
                    <a:pt x="549249" y="110451"/>
                  </a:lnTo>
                  <a:lnTo>
                    <a:pt x="549249" y="42786"/>
                  </a:lnTo>
                  <a:lnTo>
                    <a:pt x="610946" y="42786"/>
                  </a:lnTo>
                  <a:lnTo>
                    <a:pt x="610946" y="0"/>
                  </a:lnTo>
                  <a:lnTo>
                    <a:pt x="503478" y="0"/>
                  </a:lnTo>
                  <a:lnTo>
                    <a:pt x="503453" y="110451"/>
                  </a:lnTo>
                  <a:lnTo>
                    <a:pt x="502018" y="137134"/>
                  </a:lnTo>
                  <a:lnTo>
                    <a:pt x="497967" y="158661"/>
                  </a:lnTo>
                  <a:lnTo>
                    <a:pt x="491871" y="175412"/>
                  </a:lnTo>
                  <a:lnTo>
                    <a:pt x="484251" y="188391"/>
                  </a:lnTo>
                  <a:lnTo>
                    <a:pt x="461695" y="188391"/>
                  </a:lnTo>
                  <a:lnTo>
                    <a:pt x="461695" y="276618"/>
                  </a:lnTo>
                  <a:lnTo>
                    <a:pt x="507466" y="276618"/>
                  </a:lnTo>
                  <a:lnTo>
                    <a:pt x="507466" y="232168"/>
                  </a:lnTo>
                  <a:lnTo>
                    <a:pt x="635825" y="232168"/>
                  </a:lnTo>
                  <a:lnTo>
                    <a:pt x="635825" y="276618"/>
                  </a:lnTo>
                  <a:lnTo>
                    <a:pt x="681596" y="276618"/>
                  </a:lnTo>
                  <a:lnTo>
                    <a:pt x="681596" y="232168"/>
                  </a:lnTo>
                  <a:lnTo>
                    <a:pt x="681596" y="188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7387" y="1303834"/>
              <a:ext cx="188060" cy="2321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70327" y="1439960"/>
              <a:ext cx="46355" cy="96520"/>
            </a:xfrm>
            <a:custGeom>
              <a:avLst/>
              <a:gdLst/>
              <a:ahLst/>
              <a:cxnLst/>
              <a:rect l="l" t="t" r="r" b="b"/>
              <a:pathLst>
                <a:path w="46355" h="96519">
                  <a:moveTo>
                    <a:pt x="0" y="96520"/>
                  </a:moveTo>
                  <a:lnTo>
                    <a:pt x="45770" y="9652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70327" y="1299189"/>
            <a:ext cx="1168400" cy="281305"/>
            <a:chOff x="1570327" y="1299189"/>
            <a:chExt cx="1168400" cy="281305"/>
          </a:xfrm>
        </p:grpSpPr>
        <p:sp>
          <p:nvSpPr>
            <p:cNvPr id="11" name="object 11"/>
            <p:cNvSpPr/>
            <p:nvPr/>
          </p:nvSpPr>
          <p:spPr>
            <a:xfrm>
              <a:off x="1570316" y="1304070"/>
              <a:ext cx="177800" cy="232410"/>
            </a:xfrm>
            <a:custGeom>
              <a:avLst/>
              <a:gdLst/>
              <a:ahLst/>
              <a:cxnLst/>
              <a:rect l="l" t="t" r="r" b="b"/>
              <a:pathLst>
                <a:path w="177800" h="232409">
                  <a:moveTo>
                    <a:pt x="177457" y="0"/>
                  </a:moveTo>
                  <a:lnTo>
                    <a:pt x="132016" y="0"/>
                  </a:lnTo>
                  <a:lnTo>
                    <a:pt x="132016" y="91440"/>
                  </a:lnTo>
                  <a:lnTo>
                    <a:pt x="45770" y="9144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132016" y="135890"/>
                  </a:lnTo>
                  <a:lnTo>
                    <a:pt x="132016" y="232410"/>
                  </a:lnTo>
                  <a:lnTo>
                    <a:pt x="177457" y="232410"/>
                  </a:lnTo>
                  <a:lnTo>
                    <a:pt x="177457" y="135890"/>
                  </a:lnTo>
                  <a:lnTo>
                    <a:pt x="177457" y="91440"/>
                  </a:lnTo>
                  <a:lnTo>
                    <a:pt x="177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0325" y="1303834"/>
              <a:ext cx="219571" cy="2321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12453" y="1299189"/>
              <a:ext cx="424548" cy="24146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42298" y="1303841"/>
              <a:ext cx="296545" cy="276860"/>
            </a:xfrm>
            <a:custGeom>
              <a:avLst/>
              <a:gdLst/>
              <a:ahLst/>
              <a:cxnLst/>
              <a:rect l="l" t="t" r="r" b="b"/>
              <a:pathLst>
                <a:path w="296544" h="276859">
                  <a:moveTo>
                    <a:pt x="219900" y="188391"/>
                  </a:moveTo>
                  <a:lnTo>
                    <a:pt x="195033" y="188391"/>
                  </a:lnTo>
                  <a:lnTo>
                    <a:pt x="195033" y="42786"/>
                  </a:lnTo>
                  <a:lnTo>
                    <a:pt x="195033" y="0"/>
                  </a:lnTo>
                  <a:lnTo>
                    <a:pt x="149263" y="0"/>
                  </a:lnTo>
                  <a:lnTo>
                    <a:pt x="149263" y="42786"/>
                  </a:lnTo>
                  <a:lnTo>
                    <a:pt x="149263" y="188391"/>
                  </a:lnTo>
                  <a:lnTo>
                    <a:pt x="71653" y="188391"/>
                  </a:lnTo>
                  <a:lnTo>
                    <a:pt x="77774" y="175514"/>
                  </a:lnTo>
                  <a:lnTo>
                    <a:pt x="82854" y="158661"/>
                  </a:lnTo>
                  <a:lnTo>
                    <a:pt x="86296" y="137312"/>
                  </a:lnTo>
                  <a:lnTo>
                    <a:pt x="87566" y="110451"/>
                  </a:lnTo>
                  <a:lnTo>
                    <a:pt x="87566" y="42786"/>
                  </a:lnTo>
                  <a:lnTo>
                    <a:pt x="149263" y="42786"/>
                  </a:lnTo>
                  <a:lnTo>
                    <a:pt x="149263" y="0"/>
                  </a:lnTo>
                  <a:lnTo>
                    <a:pt x="41795" y="0"/>
                  </a:lnTo>
                  <a:lnTo>
                    <a:pt x="41757" y="110451"/>
                  </a:lnTo>
                  <a:lnTo>
                    <a:pt x="40322" y="137134"/>
                  </a:lnTo>
                  <a:lnTo>
                    <a:pt x="36283" y="158661"/>
                  </a:lnTo>
                  <a:lnTo>
                    <a:pt x="30175" y="175412"/>
                  </a:lnTo>
                  <a:lnTo>
                    <a:pt x="22555" y="188391"/>
                  </a:lnTo>
                  <a:lnTo>
                    <a:pt x="0" y="188391"/>
                  </a:lnTo>
                  <a:lnTo>
                    <a:pt x="0" y="276618"/>
                  </a:lnTo>
                  <a:lnTo>
                    <a:pt x="45770" y="276618"/>
                  </a:lnTo>
                  <a:lnTo>
                    <a:pt x="45770" y="232168"/>
                  </a:lnTo>
                  <a:lnTo>
                    <a:pt x="174129" y="232168"/>
                  </a:lnTo>
                  <a:lnTo>
                    <a:pt x="174129" y="276618"/>
                  </a:lnTo>
                  <a:lnTo>
                    <a:pt x="219900" y="276618"/>
                  </a:lnTo>
                  <a:lnTo>
                    <a:pt x="219900" y="232168"/>
                  </a:lnTo>
                  <a:lnTo>
                    <a:pt x="219900" y="188391"/>
                  </a:lnTo>
                  <a:close/>
                </a:path>
                <a:path w="296544" h="276859">
                  <a:moveTo>
                    <a:pt x="296189" y="136118"/>
                  </a:moveTo>
                  <a:lnTo>
                    <a:pt x="250418" y="136118"/>
                  </a:lnTo>
                  <a:lnTo>
                    <a:pt x="250418" y="232638"/>
                  </a:lnTo>
                  <a:lnTo>
                    <a:pt x="296189" y="232638"/>
                  </a:lnTo>
                  <a:lnTo>
                    <a:pt x="296189" y="1361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692727" y="1303834"/>
            <a:ext cx="640080" cy="233045"/>
            <a:chOff x="2692727" y="1303834"/>
            <a:chExt cx="640080" cy="233045"/>
          </a:xfrm>
        </p:grpSpPr>
        <p:sp>
          <p:nvSpPr>
            <p:cNvPr id="16" name="object 16"/>
            <p:cNvSpPr/>
            <p:nvPr/>
          </p:nvSpPr>
          <p:spPr>
            <a:xfrm>
              <a:off x="2692717" y="1304070"/>
              <a:ext cx="177800" cy="232410"/>
            </a:xfrm>
            <a:custGeom>
              <a:avLst/>
              <a:gdLst/>
              <a:ahLst/>
              <a:cxnLst/>
              <a:rect l="l" t="t" r="r" b="b"/>
              <a:pathLst>
                <a:path w="177800" h="232409">
                  <a:moveTo>
                    <a:pt x="177457" y="0"/>
                  </a:moveTo>
                  <a:lnTo>
                    <a:pt x="132016" y="0"/>
                  </a:lnTo>
                  <a:lnTo>
                    <a:pt x="132016" y="91440"/>
                  </a:lnTo>
                  <a:lnTo>
                    <a:pt x="45770" y="9144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132016" y="135890"/>
                  </a:lnTo>
                  <a:lnTo>
                    <a:pt x="132016" y="232410"/>
                  </a:lnTo>
                  <a:lnTo>
                    <a:pt x="177457" y="232410"/>
                  </a:lnTo>
                  <a:lnTo>
                    <a:pt x="177457" y="135890"/>
                  </a:lnTo>
                  <a:lnTo>
                    <a:pt x="177457" y="91440"/>
                  </a:lnTo>
                  <a:lnTo>
                    <a:pt x="177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13292" y="1303834"/>
              <a:ext cx="232506" cy="23217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88919" y="1304070"/>
              <a:ext cx="144145" cy="232410"/>
            </a:xfrm>
            <a:custGeom>
              <a:avLst/>
              <a:gdLst/>
              <a:ahLst/>
              <a:cxnLst/>
              <a:rect l="l" t="t" r="r" b="b"/>
              <a:pathLst>
                <a:path w="144145" h="232409">
                  <a:moveTo>
                    <a:pt x="143611" y="187960"/>
                  </a:moveTo>
                  <a:lnTo>
                    <a:pt x="45770" y="187960"/>
                  </a:lnTo>
                  <a:lnTo>
                    <a:pt x="45770" y="135890"/>
                  </a:lnTo>
                  <a:lnTo>
                    <a:pt x="133654" y="135890"/>
                  </a:lnTo>
                  <a:lnTo>
                    <a:pt x="133654" y="92710"/>
                  </a:lnTo>
                  <a:lnTo>
                    <a:pt x="45770" y="92710"/>
                  </a:lnTo>
                  <a:lnTo>
                    <a:pt x="45770" y="43180"/>
                  </a:lnTo>
                  <a:lnTo>
                    <a:pt x="141947" y="43180"/>
                  </a:lnTo>
                  <a:lnTo>
                    <a:pt x="14194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92710"/>
                  </a:lnTo>
                  <a:lnTo>
                    <a:pt x="0" y="135890"/>
                  </a:lnTo>
                  <a:lnTo>
                    <a:pt x="0" y="187960"/>
                  </a:lnTo>
                  <a:lnTo>
                    <a:pt x="0" y="232410"/>
                  </a:lnTo>
                  <a:lnTo>
                    <a:pt x="143611" y="232410"/>
                  </a:lnTo>
                  <a:lnTo>
                    <a:pt x="143611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447625" y="1299189"/>
            <a:ext cx="647065" cy="241935"/>
            <a:chOff x="3447625" y="1299189"/>
            <a:chExt cx="647065" cy="24193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41659" y="1303834"/>
              <a:ext cx="180101" cy="2321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47625" y="1303834"/>
              <a:ext cx="165837" cy="2321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47630" y="1299189"/>
              <a:ext cx="170812" cy="24146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048297" y="1439960"/>
              <a:ext cx="46355" cy="96520"/>
            </a:xfrm>
            <a:custGeom>
              <a:avLst/>
              <a:gdLst/>
              <a:ahLst/>
              <a:cxnLst/>
              <a:rect l="l" t="t" r="r" b="b"/>
              <a:pathLst>
                <a:path w="46354" h="96519">
                  <a:moveTo>
                    <a:pt x="0" y="96520"/>
                  </a:moveTo>
                  <a:lnTo>
                    <a:pt x="45769" y="96520"/>
                  </a:lnTo>
                  <a:lnTo>
                    <a:pt x="45769" y="0"/>
                  </a:lnTo>
                  <a:lnTo>
                    <a:pt x="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048297" y="1299189"/>
            <a:ext cx="753745" cy="241935"/>
            <a:chOff x="4048297" y="1299189"/>
            <a:chExt cx="753745" cy="241935"/>
          </a:xfrm>
        </p:grpSpPr>
        <p:sp>
          <p:nvSpPr>
            <p:cNvPr id="25" name="object 25"/>
            <p:cNvSpPr/>
            <p:nvPr/>
          </p:nvSpPr>
          <p:spPr>
            <a:xfrm>
              <a:off x="4048290" y="1304070"/>
              <a:ext cx="364490" cy="232410"/>
            </a:xfrm>
            <a:custGeom>
              <a:avLst/>
              <a:gdLst/>
              <a:ahLst/>
              <a:cxnLst/>
              <a:rect l="l" t="t" r="r" b="b"/>
              <a:pathLst>
                <a:path w="364489" h="232409">
                  <a:moveTo>
                    <a:pt x="177444" y="0"/>
                  </a:moveTo>
                  <a:lnTo>
                    <a:pt x="132003" y="0"/>
                  </a:lnTo>
                  <a:lnTo>
                    <a:pt x="132003" y="91440"/>
                  </a:lnTo>
                  <a:lnTo>
                    <a:pt x="45770" y="9144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132003" y="135890"/>
                  </a:lnTo>
                  <a:lnTo>
                    <a:pt x="132003" y="232410"/>
                  </a:lnTo>
                  <a:lnTo>
                    <a:pt x="177444" y="232410"/>
                  </a:lnTo>
                  <a:lnTo>
                    <a:pt x="177444" y="135890"/>
                  </a:lnTo>
                  <a:lnTo>
                    <a:pt x="177444" y="91440"/>
                  </a:lnTo>
                  <a:lnTo>
                    <a:pt x="177444" y="0"/>
                  </a:lnTo>
                  <a:close/>
                </a:path>
                <a:path w="364489" h="232409">
                  <a:moveTo>
                    <a:pt x="364185" y="187960"/>
                  </a:moveTo>
                  <a:lnTo>
                    <a:pt x="266331" y="187960"/>
                  </a:lnTo>
                  <a:lnTo>
                    <a:pt x="266331" y="135890"/>
                  </a:lnTo>
                  <a:lnTo>
                    <a:pt x="354228" y="135890"/>
                  </a:lnTo>
                  <a:lnTo>
                    <a:pt x="354228" y="92710"/>
                  </a:lnTo>
                  <a:lnTo>
                    <a:pt x="266331" y="92710"/>
                  </a:lnTo>
                  <a:lnTo>
                    <a:pt x="266331" y="43180"/>
                  </a:lnTo>
                  <a:lnTo>
                    <a:pt x="362521" y="43180"/>
                  </a:lnTo>
                  <a:lnTo>
                    <a:pt x="362521" y="0"/>
                  </a:lnTo>
                  <a:lnTo>
                    <a:pt x="220560" y="0"/>
                  </a:lnTo>
                  <a:lnTo>
                    <a:pt x="220560" y="43180"/>
                  </a:lnTo>
                  <a:lnTo>
                    <a:pt x="220560" y="92710"/>
                  </a:lnTo>
                  <a:lnTo>
                    <a:pt x="220560" y="135890"/>
                  </a:lnTo>
                  <a:lnTo>
                    <a:pt x="220560" y="187960"/>
                  </a:lnTo>
                  <a:lnTo>
                    <a:pt x="220560" y="232410"/>
                  </a:lnTo>
                  <a:lnTo>
                    <a:pt x="364185" y="232410"/>
                  </a:lnTo>
                  <a:lnTo>
                    <a:pt x="364185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32377" y="1299189"/>
              <a:ext cx="220568" cy="24146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677159" y="1415279"/>
              <a:ext cx="124460" cy="41275"/>
            </a:xfrm>
            <a:custGeom>
              <a:avLst/>
              <a:gdLst/>
              <a:ahLst/>
              <a:cxnLst/>
              <a:rect l="l" t="t" r="r" b="b"/>
              <a:pathLst>
                <a:path w="124460" h="41275">
                  <a:moveTo>
                    <a:pt x="124379" y="0"/>
                  </a:moveTo>
                  <a:lnTo>
                    <a:pt x="0" y="0"/>
                  </a:lnTo>
                  <a:lnTo>
                    <a:pt x="0" y="41126"/>
                  </a:lnTo>
                  <a:lnTo>
                    <a:pt x="124379" y="41126"/>
                  </a:lnTo>
                  <a:lnTo>
                    <a:pt x="124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44656" y="1299189"/>
            <a:ext cx="1370965" cy="241935"/>
            <a:chOff x="4844656" y="1299189"/>
            <a:chExt cx="1370965" cy="241935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14973" y="1303834"/>
              <a:ext cx="180101" cy="2321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44656" y="1303834"/>
              <a:ext cx="227200" cy="2321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27578" y="1299189"/>
              <a:ext cx="456393" cy="24146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2163" y="1303834"/>
              <a:ext cx="180101" cy="23217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35385" y="1303834"/>
              <a:ext cx="180101" cy="232175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090058" y="2508250"/>
            <a:ext cx="94509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Организуем деловые поездки для новгородских компаний в другие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страны с целью проведения переговоров и заключения </a:t>
            </a:r>
            <a:r>
              <a:rPr lang="ru-RU" sz="2000" b="1" u="sng" dirty="0">
                <a:solidFill>
                  <a:schemeClr val="accent2"/>
                </a:solidFill>
                <a:latin typeface="Circe"/>
              </a:rPr>
              <a:t>экспортных контрактов</a:t>
            </a:r>
          </a:p>
          <a:p>
            <a:pPr marL="285750" indent="-285750">
              <a:buFontTx/>
              <a:buChar char="-"/>
            </a:pPr>
            <a:endParaRPr lang="ru-RU" b="1" u="sng" dirty="0">
              <a:solidFill>
                <a:schemeClr val="accent2"/>
              </a:solidFill>
              <a:latin typeface="Circe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Планируется деловая поездка в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Турцию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</a:rPr>
              <a:t>.</a:t>
            </a:r>
          </a:p>
          <a:p>
            <a:endParaRPr lang="ru-RU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D1DC835-8C51-4D36-AA3E-7E6AD78BFC8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8" t="1648"/>
          <a:stretch/>
        </p:blipFill>
        <p:spPr>
          <a:xfrm>
            <a:off x="6215486" y="3277691"/>
            <a:ext cx="4640632" cy="21463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9"/>
            <a:ext cx="12240260" cy="6840220"/>
            <a:chOff x="0" y="119"/>
            <a:chExt cx="1224026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3692"/>
              <a:ext cx="6814940" cy="10911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1" y="938354"/>
              <a:ext cx="6724015" cy="979169"/>
            </a:xfrm>
            <a:custGeom>
              <a:avLst/>
              <a:gdLst/>
              <a:ahLst/>
              <a:cxnLst/>
              <a:rect l="l" t="t" r="r" b="b"/>
              <a:pathLst>
                <a:path w="6724015" h="979169">
                  <a:moveTo>
                    <a:pt x="6723526" y="0"/>
                  </a:moveTo>
                  <a:lnTo>
                    <a:pt x="0" y="0"/>
                  </a:lnTo>
                  <a:lnTo>
                    <a:pt x="0" y="978782"/>
                  </a:lnTo>
                  <a:lnTo>
                    <a:pt x="6489086" y="978782"/>
                  </a:lnTo>
                  <a:lnTo>
                    <a:pt x="6723526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98178" y="1299189"/>
            <a:ext cx="1226185" cy="241935"/>
            <a:chOff x="398178" y="1299189"/>
            <a:chExt cx="1226185" cy="2419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178" y="1303834"/>
              <a:ext cx="165837" cy="2321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3864" y="1304070"/>
              <a:ext cx="144145" cy="232410"/>
            </a:xfrm>
            <a:custGeom>
              <a:avLst/>
              <a:gdLst/>
              <a:ahLst/>
              <a:cxnLst/>
              <a:rect l="l" t="t" r="r" b="b"/>
              <a:pathLst>
                <a:path w="144145" h="232409">
                  <a:moveTo>
                    <a:pt x="143611" y="187960"/>
                  </a:moveTo>
                  <a:lnTo>
                    <a:pt x="45770" y="187960"/>
                  </a:lnTo>
                  <a:lnTo>
                    <a:pt x="45770" y="135890"/>
                  </a:lnTo>
                  <a:lnTo>
                    <a:pt x="133654" y="135890"/>
                  </a:lnTo>
                  <a:lnTo>
                    <a:pt x="133654" y="92710"/>
                  </a:lnTo>
                  <a:lnTo>
                    <a:pt x="45770" y="92710"/>
                  </a:lnTo>
                  <a:lnTo>
                    <a:pt x="45770" y="43180"/>
                  </a:lnTo>
                  <a:lnTo>
                    <a:pt x="141960" y="43180"/>
                  </a:lnTo>
                  <a:lnTo>
                    <a:pt x="141960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92710"/>
                  </a:lnTo>
                  <a:lnTo>
                    <a:pt x="0" y="135890"/>
                  </a:lnTo>
                  <a:lnTo>
                    <a:pt x="0" y="187960"/>
                  </a:lnTo>
                  <a:lnTo>
                    <a:pt x="0" y="232410"/>
                  </a:lnTo>
                  <a:lnTo>
                    <a:pt x="143611" y="232410"/>
                  </a:lnTo>
                  <a:lnTo>
                    <a:pt x="143611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654" y="1303834"/>
              <a:ext cx="170813" cy="2321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70318" y="1304070"/>
              <a:ext cx="144145" cy="232410"/>
            </a:xfrm>
            <a:custGeom>
              <a:avLst/>
              <a:gdLst/>
              <a:ahLst/>
              <a:cxnLst/>
              <a:rect l="l" t="t" r="r" b="b"/>
              <a:pathLst>
                <a:path w="144144" h="232409">
                  <a:moveTo>
                    <a:pt x="143611" y="187960"/>
                  </a:moveTo>
                  <a:lnTo>
                    <a:pt x="45770" y="187960"/>
                  </a:lnTo>
                  <a:lnTo>
                    <a:pt x="45770" y="135890"/>
                  </a:lnTo>
                  <a:lnTo>
                    <a:pt x="133654" y="135890"/>
                  </a:lnTo>
                  <a:lnTo>
                    <a:pt x="133654" y="92710"/>
                  </a:lnTo>
                  <a:lnTo>
                    <a:pt x="45770" y="92710"/>
                  </a:lnTo>
                  <a:lnTo>
                    <a:pt x="45770" y="43180"/>
                  </a:lnTo>
                  <a:lnTo>
                    <a:pt x="141947" y="43180"/>
                  </a:lnTo>
                  <a:lnTo>
                    <a:pt x="14194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92710"/>
                  </a:lnTo>
                  <a:lnTo>
                    <a:pt x="0" y="135890"/>
                  </a:lnTo>
                  <a:lnTo>
                    <a:pt x="0" y="187960"/>
                  </a:lnTo>
                  <a:lnTo>
                    <a:pt x="0" y="232410"/>
                  </a:lnTo>
                  <a:lnTo>
                    <a:pt x="143611" y="232410"/>
                  </a:lnTo>
                  <a:lnTo>
                    <a:pt x="143611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6106" y="1299189"/>
              <a:ext cx="403985" cy="2414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78283" y="1439960"/>
              <a:ext cx="46355" cy="96520"/>
            </a:xfrm>
            <a:custGeom>
              <a:avLst/>
              <a:gdLst/>
              <a:ahLst/>
              <a:cxnLst/>
              <a:rect l="l" t="t" r="r" b="b"/>
              <a:pathLst>
                <a:path w="46355" h="96519">
                  <a:moveTo>
                    <a:pt x="0" y="96520"/>
                  </a:moveTo>
                  <a:lnTo>
                    <a:pt x="45769" y="96520"/>
                  </a:lnTo>
                  <a:lnTo>
                    <a:pt x="45769" y="0"/>
                  </a:lnTo>
                  <a:lnTo>
                    <a:pt x="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578283" y="1303834"/>
            <a:ext cx="640080" cy="233045"/>
            <a:chOff x="1578283" y="1303834"/>
            <a:chExt cx="640080" cy="233045"/>
          </a:xfrm>
        </p:grpSpPr>
        <p:sp>
          <p:nvSpPr>
            <p:cNvPr id="13" name="object 13"/>
            <p:cNvSpPr/>
            <p:nvPr/>
          </p:nvSpPr>
          <p:spPr>
            <a:xfrm>
              <a:off x="1578279" y="1304070"/>
              <a:ext cx="177800" cy="232410"/>
            </a:xfrm>
            <a:custGeom>
              <a:avLst/>
              <a:gdLst/>
              <a:ahLst/>
              <a:cxnLst/>
              <a:rect l="l" t="t" r="r" b="b"/>
              <a:pathLst>
                <a:path w="177800" h="232409">
                  <a:moveTo>
                    <a:pt x="177444" y="0"/>
                  </a:moveTo>
                  <a:lnTo>
                    <a:pt x="132003" y="0"/>
                  </a:lnTo>
                  <a:lnTo>
                    <a:pt x="132003" y="91440"/>
                  </a:lnTo>
                  <a:lnTo>
                    <a:pt x="45770" y="9144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132003" y="135890"/>
                  </a:lnTo>
                  <a:lnTo>
                    <a:pt x="132003" y="232410"/>
                  </a:lnTo>
                  <a:lnTo>
                    <a:pt x="177444" y="232410"/>
                  </a:lnTo>
                  <a:lnTo>
                    <a:pt x="177444" y="135890"/>
                  </a:lnTo>
                  <a:lnTo>
                    <a:pt x="177444" y="91440"/>
                  </a:lnTo>
                  <a:lnTo>
                    <a:pt x="177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8848" y="1303834"/>
              <a:ext cx="232505" cy="2321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74468" y="1304070"/>
              <a:ext cx="144145" cy="232410"/>
            </a:xfrm>
            <a:custGeom>
              <a:avLst/>
              <a:gdLst/>
              <a:ahLst/>
              <a:cxnLst/>
              <a:rect l="l" t="t" r="r" b="b"/>
              <a:pathLst>
                <a:path w="144144" h="232409">
                  <a:moveTo>
                    <a:pt x="143611" y="187960"/>
                  </a:moveTo>
                  <a:lnTo>
                    <a:pt x="45770" y="187960"/>
                  </a:lnTo>
                  <a:lnTo>
                    <a:pt x="45770" y="135890"/>
                  </a:lnTo>
                  <a:lnTo>
                    <a:pt x="133667" y="135890"/>
                  </a:lnTo>
                  <a:lnTo>
                    <a:pt x="133667" y="92710"/>
                  </a:lnTo>
                  <a:lnTo>
                    <a:pt x="45770" y="92710"/>
                  </a:lnTo>
                  <a:lnTo>
                    <a:pt x="45770" y="43180"/>
                  </a:lnTo>
                  <a:lnTo>
                    <a:pt x="141960" y="43180"/>
                  </a:lnTo>
                  <a:lnTo>
                    <a:pt x="141960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92710"/>
                  </a:lnTo>
                  <a:lnTo>
                    <a:pt x="0" y="135890"/>
                  </a:lnTo>
                  <a:lnTo>
                    <a:pt x="0" y="187960"/>
                  </a:lnTo>
                  <a:lnTo>
                    <a:pt x="0" y="232410"/>
                  </a:lnTo>
                  <a:lnTo>
                    <a:pt x="143611" y="232410"/>
                  </a:lnTo>
                  <a:lnTo>
                    <a:pt x="143611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333181" y="1299189"/>
            <a:ext cx="647065" cy="241935"/>
            <a:chOff x="2333181" y="1299189"/>
            <a:chExt cx="647065" cy="24193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33181" y="1303834"/>
              <a:ext cx="165837" cy="2321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7214" y="1303834"/>
              <a:ext cx="180099" cy="2321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33184" y="1299189"/>
              <a:ext cx="170812" cy="24146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933852" y="1439960"/>
              <a:ext cx="46355" cy="96520"/>
            </a:xfrm>
            <a:custGeom>
              <a:avLst/>
              <a:gdLst/>
              <a:ahLst/>
              <a:cxnLst/>
              <a:rect l="l" t="t" r="r" b="b"/>
              <a:pathLst>
                <a:path w="46355" h="96519">
                  <a:moveTo>
                    <a:pt x="0" y="96520"/>
                  </a:moveTo>
                  <a:lnTo>
                    <a:pt x="45770" y="9652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933852" y="1299189"/>
            <a:ext cx="2167255" cy="241935"/>
            <a:chOff x="2933852" y="1299189"/>
            <a:chExt cx="2167255" cy="241935"/>
          </a:xfrm>
        </p:grpSpPr>
        <p:sp>
          <p:nvSpPr>
            <p:cNvPr id="22" name="object 22"/>
            <p:cNvSpPr/>
            <p:nvPr/>
          </p:nvSpPr>
          <p:spPr>
            <a:xfrm>
              <a:off x="2933852" y="1304070"/>
              <a:ext cx="364490" cy="232410"/>
            </a:xfrm>
            <a:custGeom>
              <a:avLst/>
              <a:gdLst/>
              <a:ahLst/>
              <a:cxnLst/>
              <a:rect l="l" t="t" r="r" b="b"/>
              <a:pathLst>
                <a:path w="364489" h="232409">
                  <a:moveTo>
                    <a:pt x="177444" y="0"/>
                  </a:moveTo>
                  <a:lnTo>
                    <a:pt x="132003" y="0"/>
                  </a:lnTo>
                  <a:lnTo>
                    <a:pt x="132003" y="91440"/>
                  </a:lnTo>
                  <a:lnTo>
                    <a:pt x="45770" y="9144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132003" y="135890"/>
                  </a:lnTo>
                  <a:lnTo>
                    <a:pt x="132003" y="232410"/>
                  </a:lnTo>
                  <a:lnTo>
                    <a:pt x="177444" y="232410"/>
                  </a:lnTo>
                  <a:lnTo>
                    <a:pt x="177444" y="135890"/>
                  </a:lnTo>
                  <a:lnTo>
                    <a:pt x="177444" y="91440"/>
                  </a:lnTo>
                  <a:lnTo>
                    <a:pt x="177444" y="0"/>
                  </a:lnTo>
                  <a:close/>
                </a:path>
                <a:path w="364489" h="232409">
                  <a:moveTo>
                    <a:pt x="364172" y="187960"/>
                  </a:moveTo>
                  <a:lnTo>
                    <a:pt x="266331" y="187960"/>
                  </a:lnTo>
                  <a:lnTo>
                    <a:pt x="266331" y="135890"/>
                  </a:lnTo>
                  <a:lnTo>
                    <a:pt x="354228" y="135890"/>
                  </a:lnTo>
                  <a:lnTo>
                    <a:pt x="354228" y="92710"/>
                  </a:lnTo>
                  <a:lnTo>
                    <a:pt x="266331" y="92710"/>
                  </a:lnTo>
                  <a:lnTo>
                    <a:pt x="266331" y="43180"/>
                  </a:lnTo>
                  <a:lnTo>
                    <a:pt x="362521" y="43180"/>
                  </a:lnTo>
                  <a:lnTo>
                    <a:pt x="362521" y="0"/>
                  </a:lnTo>
                  <a:lnTo>
                    <a:pt x="220560" y="0"/>
                  </a:lnTo>
                  <a:lnTo>
                    <a:pt x="220560" y="43180"/>
                  </a:lnTo>
                  <a:lnTo>
                    <a:pt x="220560" y="92710"/>
                  </a:lnTo>
                  <a:lnTo>
                    <a:pt x="220560" y="135890"/>
                  </a:lnTo>
                  <a:lnTo>
                    <a:pt x="220560" y="187960"/>
                  </a:lnTo>
                  <a:lnTo>
                    <a:pt x="220560" y="232410"/>
                  </a:lnTo>
                  <a:lnTo>
                    <a:pt x="364172" y="232410"/>
                  </a:lnTo>
                  <a:lnTo>
                    <a:pt x="364172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17933" y="1299189"/>
              <a:ext cx="220567" cy="24146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562714" y="1415279"/>
              <a:ext cx="124460" cy="41275"/>
            </a:xfrm>
            <a:custGeom>
              <a:avLst/>
              <a:gdLst/>
              <a:ahLst/>
              <a:cxnLst/>
              <a:rect l="l" t="t" r="r" b="b"/>
              <a:pathLst>
                <a:path w="124460" h="41275">
                  <a:moveTo>
                    <a:pt x="124379" y="0"/>
                  </a:moveTo>
                  <a:lnTo>
                    <a:pt x="0" y="0"/>
                  </a:lnTo>
                  <a:lnTo>
                    <a:pt x="0" y="41126"/>
                  </a:lnTo>
                  <a:lnTo>
                    <a:pt x="124379" y="41126"/>
                  </a:lnTo>
                  <a:lnTo>
                    <a:pt x="124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30212" y="1303834"/>
              <a:ext cx="227199" cy="2321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00529" y="1303834"/>
              <a:ext cx="180099" cy="2321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13133" y="1299189"/>
              <a:ext cx="456393" cy="2414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97718" y="1303834"/>
              <a:ext cx="180101" cy="23217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20941" y="1303834"/>
              <a:ext cx="180099" cy="232175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090058" y="2508250"/>
            <a:ext cx="83079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Прием представителей иностранных компаний на территории Новгородской области с целью организации переговоров и </a:t>
            </a:r>
            <a:r>
              <a:rPr lang="ru-RU" sz="2000" b="1" u="sng" dirty="0">
                <a:solidFill>
                  <a:schemeClr val="accent2"/>
                </a:solidFill>
                <a:latin typeface="Circe"/>
              </a:rPr>
              <a:t>показа производства, демонстрации продукции компаний нашего региона.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Планируется прием представителей иностранных компаний из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Казахстана, Беларуси, Узбекистана и Азербайджана.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9"/>
            <a:ext cx="12240260" cy="6840220"/>
            <a:chOff x="0" y="119"/>
            <a:chExt cx="1224026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3692"/>
              <a:ext cx="6949055" cy="10911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1" y="938354"/>
              <a:ext cx="6857365" cy="979169"/>
            </a:xfrm>
            <a:custGeom>
              <a:avLst/>
              <a:gdLst/>
              <a:ahLst/>
              <a:cxnLst/>
              <a:rect l="l" t="t" r="r" b="b"/>
              <a:pathLst>
                <a:path w="6857365" h="979169">
                  <a:moveTo>
                    <a:pt x="6856877" y="0"/>
                  </a:moveTo>
                  <a:lnTo>
                    <a:pt x="0" y="0"/>
                  </a:lnTo>
                  <a:lnTo>
                    <a:pt x="0" y="978782"/>
                  </a:lnTo>
                  <a:lnTo>
                    <a:pt x="6622437" y="978782"/>
                  </a:lnTo>
                  <a:lnTo>
                    <a:pt x="6856877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98178" y="1108692"/>
            <a:ext cx="686435" cy="241935"/>
            <a:chOff x="398178" y="1108692"/>
            <a:chExt cx="686435" cy="2419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178" y="1113336"/>
              <a:ext cx="170812" cy="232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841" y="1113336"/>
              <a:ext cx="232506" cy="2321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3852" y="1108692"/>
              <a:ext cx="220979" cy="241935"/>
            </a:xfrm>
            <a:custGeom>
              <a:avLst/>
              <a:gdLst/>
              <a:ahLst/>
              <a:cxnLst/>
              <a:rect l="l" t="t" r="r" b="b"/>
              <a:pathLst>
                <a:path w="220980" h="241934">
                  <a:moveTo>
                    <a:pt x="120732" y="0"/>
                  </a:moveTo>
                  <a:lnTo>
                    <a:pt x="72204" y="9302"/>
                  </a:lnTo>
                  <a:lnTo>
                    <a:pt x="33998" y="34867"/>
                  </a:lnTo>
                  <a:lnTo>
                    <a:pt x="8976" y="73181"/>
                  </a:lnTo>
                  <a:lnTo>
                    <a:pt x="0" y="120730"/>
                  </a:lnTo>
                  <a:lnTo>
                    <a:pt x="8976" y="168140"/>
                  </a:lnTo>
                  <a:lnTo>
                    <a:pt x="33998" y="206470"/>
                  </a:lnTo>
                  <a:lnTo>
                    <a:pt x="72204" y="232113"/>
                  </a:lnTo>
                  <a:lnTo>
                    <a:pt x="120732" y="241462"/>
                  </a:lnTo>
                  <a:lnTo>
                    <a:pt x="151630" y="237575"/>
                  </a:lnTo>
                  <a:lnTo>
                    <a:pt x="179356" y="226536"/>
                  </a:lnTo>
                  <a:lnTo>
                    <a:pt x="202730" y="209279"/>
                  </a:lnTo>
                  <a:lnTo>
                    <a:pt x="220568" y="186735"/>
                  </a:lnTo>
                  <a:lnTo>
                    <a:pt x="181098" y="163850"/>
                  </a:lnTo>
                  <a:lnTo>
                    <a:pt x="170779" y="177516"/>
                  </a:lnTo>
                  <a:lnTo>
                    <a:pt x="156760" y="187855"/>
                  </a:lnTo>
                  <a:lnTo>
                    <a:pt x="139819" y="194400"/>
                  </a:lnTo>
                  <a:lnTo>
                    <a:pt x="120732" y="196686"/>
                  </a:lnTo>
                  <a:lnTo>
                    <a:pt x="89798" y="191068"/>
                  </a:lnTo>
                  <a:lnTo>
                    <a:pt x="66047" y="175374"/>
                  </a:lnTo>
                  <a:lnTo>
                    <a:pt x="50816" y="151348"/>
                  </a:lnTo>
                  <a:lnTo>
                    <a:pt x="45441" y="120730"/>
                  </a:lnTo>
                  <a:lnTo>
                    <a:pt x="50816" y="89920"/>
                  </a:lnTo>
                  <a:lnTo>
                    <a:pt x="66047" y="65796"/>
                  </a:lnTo>
                  <a:lnTo>
                    <a:pt x="89798" y="50068"/>
                  </a:lnTo>
                  <a:lnTo>
                    <a:pt x="120732" y="44446"/>
                  </a:lnTo>
                  <a:lnTo>
                    <a:pt x="139772" y="46736"/>
                  </a:lnTo>
                  <a:lnTo>
                    <a:pt x="156635" y="53318"/>
                  </a:lnTo>
                  <a:lnTo>
                    <a:pt x="170638" y="63755"/>
                  </a:lnTo>
                  <a:lnTo>
                    <a:pt x="181098" y="77612"/>
                  </a:lnTo>
                  <a:lnTo>
                    <a:pt x="220568" y="54726"/>
                  </a:lnTo>
                  <a:lnTo>
                    <a:pt x="202543" y="32183"/>
                  </a:lnTo>
                  <a:lnTo>
                    <a:pt x="179108" y="14926"/>
                  </a:lnTo>
                  <a:lnTo>
                    <a:pt x="151443" y="3887"/>
                  </a:lnTo>
                  <a:lnTo>
                    <a:pt x="12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94371" y="1108692"/>
            <a:ext cx="1116965" cy="241935"/>
            <a:chOff x="1094371" y="1108692"/>
            <a:chExt cx="1116965" cy="241935"/>
          </a:xfrm>
        </p:grpSpPr>
        <p:sp>
          <p:nvSpPr>
            <p:cNvPr id="10" name="object 10"/>
            <p:cNvSpPr/>
            <p:nvPr/>
          </p:nvSpPr>
          <p:spPr>
            <a:xfrm>
              <a:off x="1094371" y="1113341"/>
              <a:ext cx="378460" cy="233045"/>
            </a:xfrm>
            <a:custGeom>
              <a:avLst/>
              <a:gdLst/>
              <a:ahLst/>
              <a:cxnLst/>
              <a:rect l="l" t="t" r="r" b="b"/>
              <a:pathLst>
                <a:path w="378459" h="233044">
                  <a:moveTo>
                    <a:pt x="170802" y="228"/>
                  </a:moveTo>
                  <a:lnTo>
                    <a:pt x="0" y="228"/>
                  </a:lnTo>
                  <a:lnTo>
                    <a:pt x="0" y="43408"/>
                  </a:lnTo>
                  <a:lnTo>
                    <a:pt x="62344" y="43408"/>
                  </a:lnTo>
                  <a:lnTo>
                    <a:pt x="62344" y="232638"/>
                  </a:lnTo>
                  <a:lnTo>
                    <a:pt x="108115" y="232638"/>
                  </a:lnTo>
                  <a:lnTo>
                    <a:pt x="108115" y="43408"/>
                  </a:lnTo>
                  <a:lnTo>
                    <a:pt x="170802" y="43408"/>
                  </a:lnTo>
                  <a:lnTo>
                    <a:pt x="170802" y="228"/>
                  </a:lnTo>
                  <a:close/>
                </a:path>
                <a:path w="378459" h="233044">
                  <a:moveTo>
                    <a:pt x="378434" y="232181"/>
                  </a:moveTo>
                  <a:lnTo>
                    <a:pt x="363753" y="190385"/>
                  </a:lnTo>
                  <a:lnTo>
                    <a:pt x="348716" y="147599"/>
                  </a:lnTo>
                  <a:lnTo>
                    <a:pt x="315379" y="52730"/>
                  </a:lnTo>
                  <a:lnTo>
                    <a:pt x="300494" y="10375"/>
                  </a:lnTo>
                  <a:lnTo>
                    <a:pt x="300494" y="147599"/>
                  </a:lnTo>
                  <a:lnTo>
                    <a:pt x="236816" y="147599"/>
                  </a:lnTo>
                  <a:lnTo>
                    <a:pt x="268655" y="52730"/>
                  </a:lnTo>
                  <a:lnTo>
                    <a:pt x="300494" y="147599"/>
                  </a:lnTo>
                  <a:lnTo>
                    <a:pt x="300494" y="10375"/>
                  </a:lnTo>
                  <a:lnTo>
                    <a:pt x="296849" y="0"/>
                  </a:lnTo>
                  <a:lnTo>
                    <a:pt x="240131" y="0"/>
                  </a:lnTo>
                  <a:lnTo>
                    <a:pt x="158864" y="232181"/>
                  </a:lnTo>
                  <a:lnTo>
                    <a:pt x="208280" y="232181"/>
                  </a:lnTo>
                  <a:lnTo>
                    <a:pt x="222211" y="190385"/>
                  </a:lnTo>
                  <a:lnTo>
                    <a:pt x="314756" y="190385"/>
                  </a:lnTo>
                  <a:lnTo>
                    <a:pt x="328688" y="232181"/>
                  </a:lnTo>
                  <a:lnTo>
                    <a:pt x="378434" y="232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5371" y="1113336"/>
              <a:ext cx="170812" cy="2321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5419" y="1108692"/>
              <a:ext cx="241131" cy="2414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50101" y="1113336"/>
              <a:ext cx="171810" cy="2321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65028" y="1249460"/>
              <a:ext cx="46355" cy="96520"/>
            </a:xfrm>
            <a:custGeom>
              <a:avLst/>
              <a:gdLst/>
              <a:ahLst/>
              <a:cxnLst/>
              <a:rect l="l" t="t" r="r" b="b"/>
              <a:pathLst>
                <a:path w="46355" h="96519">
                  <a:moveTo>
                    <a:pt x="0" y="96520"/>
                  </a:moveTo>
                  <a:lnTo>
                    <a:pt x="45770" y="9652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165028" y="1108692"/>
            <a:ext cx="2254250" cy="241935"/>
            <a:chOff x="2165028" y="1108692"/>
            <a:chExt cx="2254250" cy="241935"/>
          </a:xfrm>
        </p:grpSpPr>
        <p:sp>
          <p:nvSpPr>
            <p:cNvPr id="16" name="object 16"/>
            <p:cNvSpPr/>
            <p:nvPr/>
          </p:nvSpPr>
          <p:spPr>
            <a:xfrm>
              <a:off x="2165019" y="1113570"/>
              <a:ext cx="177800" cy="232410"/>
            </a:xfrm>
            <a:custGeom>
              <a:avLst/>
              <a:gdLst/>
              <a:ahLst/>
              <a:cxnLst/>
              <a:rect l="l" t="t" r="r" b="b"/>
              <a:pathLst>
                <a:path w="177800" h="232409">
                  <a:moveTo>
                    <a:pt x="177457" y="0"/>
                  </a:moveTo>
                  <a:lnTo>
                    <a:pt x="132016" y="0"/>
                  </a:lnTo>
                  <a:lnTo>
                    <a:pt x="132016" y="91440"/>
                  </a:lnTo>
                  <a:lnTo>
                    <a:pt x="45770" y="9144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132016" y="135890"/>
                  </a:lnTo>
                  <a:lnTo>
                    <a:pt x="132016" y="232410"/>
                  </a:lnTo>
                  <a:lnTo>
                    <a:pt x="177457" y="232410"/>
                  </a:lnTo>
                  <a:lnTo>
                    <a:pt x="177457" y="135890"/>
                  </a:lnTo>
                  <a:lnTo>
                    <a:pt x="177457" y="91440"/>
                  </a:lnTo>
                  <a:lnTo>
                    <a:pt x="177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4977" y="1108692"/>
              <a:ext cx="241132" cy="24146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648282" y="1224781"/>
              <a:ext cx="124460" cy="41275"/>
            </a:xfrm>
            <a:custGeom>
              <a:avLst/>
              <a:gdLst/>
              <a:ahLst/>
              <a:cxnLst/>
              <a:rect l="l" t="t" r="r" b="b"/>
              <a:pathLst>
                <a:path w="124460" h="41275">
                  <a:moveTo>
                    <a:pt x="124379" y="0"/>
                  </a:moveTo>
                  <a:lnTo>
                    <a:pt x="0" y="0"/>
                  </a:lnTo>
                  <a:lnTo>
                    <a:pt x="0" y="41126"/>
                  </a:lnTo>
                  <a:lnTo>
                    <a:pt x="124379" y="41126"/>
                  </a:lnTo>
                  <a:lnTo>
                    <a:pt x="124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2841" y="1113336"/>
              <a:ext cx="176785" cy="2321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22747" y="1113336"/>
              <a:ext cx="165837" cy="2321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18436" y="1113336"/>
              <a:ext cx="227199" cy="2321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68185" y="1113336"/>
              <a:ext cx="219571" cy="2321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10315" y="1108692"/>
              <a:ext cx="424547" cy="24146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58414" y="1113336"/>
              <a:ext cx="171809" cy="23217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373341" y="1249460"/>
              <a:ext cx="46355" cy="96520"/>
            </a:xfrm>
            <a:custGeom>
              <a:avLst/>
              <a:gdLst/>
              <a:ahLst/>
              <a:cxnLst/>
              <a:rect l="l" t="t" r="r" b="b"/>
              <a:pathLst>
                <a:path w="46354" h="96519">
                  <a:moveTo>
                    <a:pt x="0" y="96520"/>
                  </a:moveTo>
                  <a:lnTo>
                    <a:pt x="45769" y="96520"/>
                  </a:lnTo>
                  <a:lnTo>
                    <a:pt x="45769" y="0"/>
                  </a:lnTo>
                  <a:lnTo>
                    <a:pt x="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373341" y="1113336"/>
            <a:ext cx="640080" cy="233045"/>
            <a:chOff x="4373341" y="1113336"/>
            <a:chExt cx="640080" cy="233045"/>
          </a:xfrm>
        </p:grpSpPr>
        <p:sp>
          <p:nvSpPr>
            <p:cNvPr id="27" name="object 27"/>
            <p:cNvSpPr/>
            <p:nvPr/>
          </p:nvSpPr>
          <p:spPr>
            <a:xfrm>
              <a:off x="4373334" y="1113570"/>
              <a:ext cx="177800" cy="232410"/>
            </a:xfrm>
            <a:custGeom>
              <a:avLst/>
              <a:gdLst/>
              <a:ahLst/>
              <a:cxnLst/>
              <a:rect l="l" t="t" r="r" b="b"/>
              <a:pathLst>
                <a:path w="177800" h="232409">
                  <a:moveTo>
                    <a:pt x="177444" y="0"/>
                  </a:moveTo>
                  <a:lnTo>
                    <a:pt x="132003" y="0"/>
                  </a:lnTo>
                  <a:lnTo>
                    <a:pt x="132003" y="91440"/>
                  </a:lnTo>
                  <a:lnTo>
                    <a:pt x="45770" y="9144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132003" y="135890"/>
                  </a:lnTo>
                  <a:lnTo>
                    <a:pt x="132003" y="232410"/>
                  </a:lnTo>
                  <a:lnTo>
                    <a:pt x="177444" y="232410"/>
                  </a:lnTo>
                  <a:lnTo>
                    <a:pt x="177444" y="135890"/>
                  </a:lnTo>
                  <a:lnTo>
                    <a:pt x="177444" y="91440"/>
                  </a:lnTo>
                  <a:lnTo>
                    <a:pt x="177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93906" y="1113336"/>
              <a:ext cx="232505" cy="23217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869523" y="1113570"/>
              <a:ext cx="144145" cy="232410"/>
            </a:xfrm>
            <a:custGeom>
              <a:avLst/>
              <a:gdLst/>
              <a:ahLst/>
              <a:cxnLst/>
              <a:rect l="l" t="t" r="r" b="b"/>
              <a:pathLst>
                <a:path w="144145" h="232409">
                  <a:moveTo>
                    <a:pt x="143624" y="187960"/>
                  </a:moveTo>
                  <a:lnTo>
                    <a:pt x="45770" y="187960"/>
                  </a:lnTo>
                  <a:lnTo>
                    <a:pt x="45770" y="135890"/>
                  </a:lnTo>
                  <a:lnTo>
                    <a:pt x="133667" y="135890"/>
                  </a:lnTo>
                  <a:lnTo>
                    <a:pt x="133667" y="92710"/>
                  </a:lnTo>
                  <a:lnTo>
                    <a:pt x="45770" y="92710"/>
                  </a:lnTo>
                  <a:lnTo>
                    <a:pt x="45770" y="43180"/>
                  </a:lnTo>
                  <a:lnTo>
                    <a:pt x="141960" y="43180"/>
                  </a:lnTo>
                  <a:lnTo>
                    <a:pt x="141960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92710"/>
                  </a:lnTo>
                  <a:lnTo>
                    <a:pt x="0" y="135890"/>
                  </a:lnTo>
                  <a:lnTo>
                    <a:pt x="0" y="187960"/>
                  </a:lnTo>
                  <a:lnTo>
                    <a:pt x="0" y="232410"/>
                  </a:lnTo>
                  <a:lnTo>
                    <a:pt x="143624" y="232410"/>
                  </a:lnTo>
                  <a:lnTo>
                    <a:pt x="143624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398178" y="1509692"/>
            <a:ext cx="948690" cy="241935"/>
            <a:chOff x="398178" y="1509692"/>
            <a:chExt cx="948690" cy="241935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8178" y="1514336"/>
              <a:ext cx="227199" cy="23217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68489" y="1514890"/>
              <a:ext cx="144145" cy="231140"/>
            </a:xfrm>
            <a:custGeom>
              <a:avLst/>
              <a:gdLst/>
              <a:ahLst/>
              <a:cxnLst/>
              <a:rect l="l" t="t" r="r" b="b"/>
              <a:pathLst>
                <a:path w="144145" h="231139">
                  <a:moveTo>
                    <a:pt x="143611" y="187960"/>
                  </a:moveTo>
                  <a:lnTo>
                    <a:pt x="45770" y="187960"/>
                  </a:lnTo>
                  <a:lnTo>
                    <a:pt x="45770" y="135890"/>
                  </a:lnTo>
                  <a:lnTo>
                    <a:pt x="133667" y="135890"/>
                  </a:lnTo>
                  <a:lnTo>
                    <a:pt x="133667" y="92710"/>
                  </a:lnTo>
                  <a:lnTo>
                    <a:pt x="45770" y="92710"/>
                  </a:lnTo>
                  <a:lnTo>
                    <a:pt x="45770" y="43180"/>
                  </a:lnTo>
                  <a:lnTo>
                    <a:pt x="141960" y="43180"/>
                  </a:lnTo>
                  <a:lnTo>
                    <a:pt x="141960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92710"/>
                  </a:lnTo>
                  <a:lnTo>
                    <a:pt x="0" y="135890"/>
                  </a:lnTo>
                  <a:lnTo>
                    <a:pt x="0" y="187960"/>
                  </a:lnTo>
                  <a:lnTo>
                    <a:pt x="0" y="231140"/>
                  </a:lnTo>
                  <a:lnTo>
                    <a:pt x="143611" y="231140"/>
                  </a:lnTo>
                  <a:lnTo>
                    <a:pt x="143611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4283" y="1509692"/>
              <a:ext cx="424547" cy="24146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301004" y="1558070"/>
              <a:ext cx="46355" cy="187960"/>
            </a:xfrm>
            <a:custGeom>
              <a:avLst/>
              <a:gdLst/>
              <a:ahLst/>
              <a:cxnLst/>
              <a:rect l="l" t="t" r="r" b="b"/>
              <a:pathLst>
                <a:path w="46355" h="187960">
                  <a:moveTo>
                    <a:pt x="0" y="187960"/>
                  </a:moveTo>
                  <a:lnTo>
                    <a:pt x="45769" y="187960"/>
                  </a:lnTo>
                  <a:lnTo>
                    <a:pt x="45769" y="0"/>
                  </a:lnTo>
                  <a:lnTo>
                    <a:pt x="0" y="0"/>
                  </a:lnTo>
                  <a:lnTo>
                    <a:pt x="0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301004" y="1514336"/>
            <a:ext cx="799465" cy="232410"/>
            <a:chOff x="1301004" y="1514336"/>
            <a:chExt cx="799465" cy="232410"/>
          </a:xfrm>
        </p:grpSpPr>
        <p:sp>
          <p:nvSpPr>
            <p:cNvPr id="36" name="object 36"/>
            <p:cNvSpPr/>
            <p:nvPr/>
          </p:nvSpPr>
          <p:spPr>
            <a:xfrm>
              <a:off x="1301000" y="1514890"/>
              <a:ext cx="173990" cy="231140"/>
            </a:xfrm>
            <a:custGeom>
              <a:avLst/>
              <a:gdLst/>
              <a:ahLst/>
              <a:cxnLst/>
              <a:rect l="l" t="t" r="r" b="b"/>
              <a:pathLst>
                <a:path w="173990" h="231139">
                  <a:moveTo>
                    <a:pt x="173469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127698" y="43180"/>
                  </a:lnTo>
                  <a:lnTo>
                    <a:pt x="127698" y="231140"/>
                  </a:lnTo>
                  <a:lnTo>
                    <a:pt x="173469" y="231140"/>
                  </a:lnTo>
                  <a:lnTo>
                    <a:pt x="173469" y="43180"/>
                  </a:lnTo>
                  <a:lnTo>
                    <a:pt x="173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17590" y="1514336"/>
              <a:ext cx="165837" cy="23217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13279" y="1514336"/>
              <a:ext cx="180101" cy="23217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23562" y="1514336"/>
              <a:ext cx="176785" cy="232175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2126221" y="1514336"/>
            <a:ext cx="583565" cy="232410"/>
            <a:chOff x="2126221" y="1514336"/>
            <a:chExt cx="583565" cy="232410"/>
          </a:xfrm>
        </p:grpSpPr>
        <p:sp>
          <p:nvSpPr>
            <p:cNvPr id="41" name="object 41"/>
            <p:cNvSpPr/>
            <p:nvPr/>
          </p:nvSpPr>
          <p:spPr>
            <a:xfrm>
              <a:off x="2126221" y="1514890"/>
              <a:ext cx="170815" cy="231140"/>
            </a:xfrm>
            <a:custGeom>
              <a:avLst/>
              <a:gdLst/>
              <a:ahLst/>
              <a:cxnLst/>
              <a:rect l="l" t="t" r="r" b="b"/>
              <a:pathLst>
                <a:path w="170814" h="231139">
                  <a:moveTo>
                    <a:pt x="170802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62344" y="43180"/>
                  </a:lnTo>
                  <a:lnTo>
                    <a:pt x="62344" y="231140"/>
                  </a:lnTo>
                  <a:lnTo>
                    <a:pt x="108115" y="231140"/>
                  </a:lnTo>
                  <a:lnTo>
                    <a:pt x="108115" y="43180"/>
                  </a:lnTo>
                  <a:lnTo>
                    <a:pt x="170802" y="43180"/>
                  </a:lnTo>
                  <a:lnTo>
                    <a:pt x="1708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22576" y="1514336"/>
              <a:ext cx="180101" cy="23217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32858" y="1514336"/>
              <a:ext cx="176785" cy="232175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1094371" y="2301192"/>
            <a:ext cx="92223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Организуем участие новгородских компаний в </a:t>
            </a:r>
            <a:r>
              <a:rPr lang="ru-RU" sz="2000" b="1" u="sng" dirty="0">
                <a:solidFill>
                  <a:schemeClr val="accent2"/>
                </a:solidFill>
                <a:latin typeface="Circe"/>
              </a:rPr>
              <a:t>международных </a:t>
            </a:r>
          </a:p>
          <a:p>
            <a:r>
              <a:rPr lang="ru-RU" sz="2000" b="1" dirty="0">
                <a:solidFill>
                  <a:schemeClr val="accent2"/>
                </a:solidFill>
                <a:latin typeface="Circe"/>
              </a:rPr>
              <a:t>     </a:t>
            </a:r>
            <a:r>
              <a:rPr lang="ru-RU" sz="2000" b="1" u="sng" dirty="0">
                <a:solidFill>
                  <a:schemeClr val="accent2"/>
                </a:solidFill>
                <a:latin typeface="Circe"/>
              </a:rPr>
              <a:t>выставках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как в России, так и за рубежом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Арендуем стенды, заказываем дополнительное оборудование, предоставляем переводчика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Организуем как коллективные, так и индивидуальные стенды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Можно </a:t>
            </a:r>
            <a:r>
              <a:rPr lang="ru-RU" b="1" dirty="0">
                <a:solidFill>
                  <a:schemeClr val="accent2"/>
                </a:solidFill>
                <a:latin typeface="Circe"/>
              </a:rPr>
              <a:t>подать заявку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на любую профильную выставку. Центр проводит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отбор на участие в выставках с индивидуальным стендом два раза в год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</a:rPr>
              <a:t>(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до 1 марта и до 1 сентября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irce"/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9"/>
            <a:ext cx="12240260" cy="6840220"/>
            <a:chOff x="0" y="119"/>
            <a:chExt cx="1224026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3692"/>
              <a:ext cx="6949055" cy="10911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1" y="938354"/>
              <a:ext cx="6857365" cy="979169"/>
            </a:xfrm>
            <a:custGeom>
              <a:avLst/>
              <a:gdLst/>
              <a:ahLst/>
              <a:cxnLst/>
              <a:rect l="l" t="t" r="r" b="b"/>
              <a:pathLst>
                <a:path w="6857365" h="979169">
                  <a:moveTo>
                    <a:pt x="6856877" y="0"/>
                  </a:moveTo>
                  <a:lnTo>
                    <a:pt x="0" y="0"/>
                  </a:lnTo>
                  <a:lnTo>
                    <a:pt x="0" y="978782"/>
                  </a:lnTo>
                  <a:lnTo>
                    <a:pt x="6622437" y="978782"/>
                  </a:lnTo>
                  <a:lnTo>
                    <a:pt x="6856877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98178" y="1138734"/>
            <a:ext cx="1217930" cy="276860"/>
            <a:chOff x="398178" y="1138734"/>
            <a:chExt cx="1217930" cy="2768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178" y="1138734"/>
              <a:ext cx="227199" cy="2321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8489" y="1138741"/>
              <a:ext cx="681990" cy="276860"/>
            </a:xfrm>
            <a:custGeom>
              <a:avLst/>
              <a:gdLst/>
              <a:ahLst/>
              <a:cxnLst/>
              <a:rect l="l" t="t" r="r" b="b"/>
              <a:pathLst>
                <a:path w="681990" h="276859">
                  <a:moveTo>
                    <a:pt x="143611" y="188188"/>
                  </a:moveTo>
                  <a:lnTo>
                    <a:pt x="45770" y="188188"/>
                  </a:lnTo>
                  <a:lnTo>
                    <a:pt x="45770" y="136118"/>
                  </a:lnTo>
                  <a:lnTo>
                    <a:pt x="133667" y="136118"/>
                  </a:lnTo>
                  <a:lnTo>
                    <a:pt x="133667" y="92938"/>
                  </a:lnTo>
                  <a:lnTo>
                    <a:pt x="45770" y="92938"/>
                  </a:lnTo>
                  <a:lnTo>
                    <a:pt x="45770" y="43408"/>
                  </a:lnTo>
                  <a:lnTo>
                    <a:pt x="141960" y="43408"/>
                  </a:lnTo>
                  <a:lnTo>
                    <a:pt x="141960" y="228"/>
                  </a:lnTo>
                  <a:lnTo>
                    <a:pt x="0" y="228"/>
                  </a:lnTo>
                  <a:lnTo>
                    <a:pt x="0" y="43408"/>
                  </a:lnTo>
                  <a:lnTo>
                    <a:pt x="0" y="92938"/>
                  </a:lnTo>
                  <a:lnTo>
                    <a:pt x="0" y="136118"/>
                  </a:lnTo>
                  <a:lnTo>
                    <a:pt x="0" y="188188"/>
                  </a:lnTo>
                  <a:lnTo>
                    <a:pt x="0" y="232638"/>
                  </a:lnTo>
                  <a:lnTo>
                    <a:pt x="143611" y="232638"/>
                  </a:lnTo>
                  <a:lnTo>
                    <a:pt x="143611" y="188188"/>
                  </a:lnTo>
                  <a:close/>
                </a:path>
                <a:path w="681990" h="276859">
                  <a:moveTo>
                    <a:pt x="450088" y="232168"/>
                  </a:moveTo>
                  <a:lnTo>
                    <a:pt x="369150" y="113766"/>
                  </a:lnTo>
                  <a:lnTo>
                    <a:pt x="446760" y="0"/>
                  </a:lnTo>
                  <a:lnTo>
                    <a:pt x="395693" y="0"/>
                  </a:lnTo>
                  <a:lnTo>
                    <a:pt x="327025" y="103479"/>
                  </a:lnTo>
                  <a:lnTo>
                    <a:pt x="327025" y="0"/>
                  </a:lnTo>
                  <a:lnTo>
                    <a:pt x="281254" y="0"/>
                  </a:lnTo>
                  <a:lnTo>
                    <a:pt x="281254" y="103479"/>
                  </a:lnTo>
                  <a:lnTo>
                    <a:pt x="212598" y="0"/>
                  </a:lnTo>
                  <a:lnTo>
                    <a:pt x="161861" y="0"/>
                  </a:lnTo>
                  <a:lnTo>
                    <a:pt x="239141" y="113766"/>
                  </a:lnTo>
                  <a:lnTo>
                    <a:pt x="158534" y="232168"/>
                  </a:lnTo>
                  <a:lnTo>
                    <a:pt x="209283" y="232168"/>
                  </a:lnTo>
                  <a:lnTo>
                    <a:pt x="281254" y="126365"/>
                  </a:lnTo>
                  <a:lnTo>
                    <a:pt x="281254" y="232168"/>
                  </a:lnTo>
                  <a:lnTo>
                    <a:pt x="327025" y="232168"/>
                  </a:lnTo>
                  <a:lnTo>
                    <a:pt x="327025" y="126365"/>
                  </a:lnTo>
                  <a:lnTo>
                    <a:pt x="399008" y="232168"/>
                  </a:lnTo>
                  <a:lnTo>
                    <a:pt x="450088" y="232168"/>
                  </a:lnTo>
                  <a:close/>
                </a:path>
                <a:path w="681990" h="276859">
                  <a:moveTo>
                    <a:pt x="681596" y="188391"/>
                  </a:moveTo>
                  <a:lnTo>
                    <a:pt x="656717" y="188391"/>
                  </a:lnTo>
                  <a:lnTo>
                    <a:pt x="656717" y="42786"/>
                  </a:lnTo>
                  <a:lnTo>
                    <a:pt x="656717" y="0"/>
                  </a:lnTo>
                  <a:lnTo>
                    <a:pt x="610946" y="0"/>
                  </a:lnTo>
                  <a:lnTo>
                    <a:pt x="610946" y="42786"/>
                  </a:lnTo>
                  <a:lnTo>
                    <a:pt x="610946" y="188391"/>
                  </a:lnTo>
                  <a:lnTo>
                    <a:pt x="533336" y="188391"/>
                  </a:lnTo>
                  <a:lnTo>
                    <a:pt x="539457" y="175514"/>
                  </a:lnTo>
                  <a:lnTo>
                    <a:pt x="544537" y="158661"/>
                  </a:lnTo>
                  <a:lnTo>
                    <a:pt x="547979" y="137312"/>
                  </a:lnTo>
                  <a:lnTo>
                    <a:pt x="549249" y="110451"/>
                  </a:lnTo>
                  <a:lnTo>
                    <a:pt x="549249" y="42786"/>
                  </a:lnTo>
                  <a:lnTo>
                    <a:pt x="610946" y="42786"/>
                  </a:lnTo>
                  <a:lnTo>
                    <a:pt x="610946" y="0"/>
                  </a:lnTo>
                  <a:lnTo>
                    <a:pt x="503478" y="0"/>
                  </a:lnTo>
                  <a:lnTo>
                    <a:pt x="503453" y="110451"/>
                  </a:lnTo>
                  <a:lnTo>
                    <a:pt x="502018" y="137134"/>
                  </a:lnTo>
                  <a:lnTo>
                    <a:pt x="497967" y="158661"/>
                  </a:lnTo>
                  <a:lnTo>
                    <a:pt x="491871" y="175412"/>
                  </a:lnTo>
                  <a:lnTo>
                    <a:pt x="484251" y="188391"/>
                  </a:lnTo>
                  <a:lnTo>
                    <a:pt x="461695" y="188391"/>
                  </a:lnTo>
                  <a:lnTo>
                    <a:pt x="461695" y="276618"/>
                  </a:lnTo>
                  <a:lnTo>
                    <a:pt x="507466" y="276618"/>
                  </a:lnTo>
                  <a:lnTo>
                    <a:pt x="507466" y="232168"/>
                  </a:lnTo>
                  <a:lnTo>
                    <a:pt x="635825" y="232168"/>
                  </a:lnTo>
                  <a:lnTo>
                    <a:pt x="635825" y="276618"/>
                  </a:lnTo>
                  <a:lnTo>
                    <a:pt x="681596" y="276618"/>
                  </a:lnTo>
                  <a:lnTo>
                    <a:pt x="681596" y="232168"/>
                  </a:lnTo>
                  <a:lnTo>
                    <a:pt x="681596" y="188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7387" y="1138734"/>
              <a:ext cx="188060" cy="2321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70327" y="1274860"/>
              <a:ext cx="46355" cy="96520"/>
            </a:xfrm>
            <a:custGeom>
              <a:avLst/>
              <a:gdLst/>
              <a:ahLst/>
              <a:cxnLst/>
              <a:rect l="l" t="t" r="r" b="b"/>
              <a:pathLst>
                <a:path w="46355" h="96519">
                  <a:moveTo>
                    <a:pt x="0" y="96520"/>
                  </a:moveTo>
                  <a:lnTo>
                    <a:pt x="45770" y="9652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70327" y="1134089"/>
            <a:ext cx="1168400" cy="281305"/>
            <a:chOff x="1570327" y="1134089"/>
            <a:chExt cx="1168400" cy="281305"/>
          </a:xfrm>
        </p:grpSpPr>
        <p:sp>
          <p:nvSpPr>
            <p:cNvPr id="11" name="object 11"/>
            <p:cNvSpPr/>
            <p:nvPr/>
          </p:nvSpPr>
          <p:spPr>
            <a:xfrm>
              <a:off x="1570316" y="1138970"/>
              <a:ext cx="177800" cy="232410"/>
            </a:xfrm>
            <a:custGeom>
              <a:avLst/>
              <a:gdLst/>
              <a:ahLst/>
              <a:cxnLst/>
              <a:rect l="l" t="t" r="r" b="b"/>
              <a:pathLst>
                <a:path w="177800" h="232409">
                  <a:moveTo>
                    <a:pt x="177457" y="0"/>
                  </a:moveTo>
                  <a:lnTo>
                    <a:pt x="132016" y="0"/>
                  </a:lnTo>
                  <a:lnTo>
                    <a:pt x="132016" y="91440"/>
                  </a:lnTo>
                  <a:lnTo>
                    <a:pt x="45770" y="9144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132016" y="135890"/>
                  </a:lnTo>
                  <a:lnTo>
                    <a:pt x="132016" y="232410"/>
                  </a:lnTo>
                  <a:lnTo>
                    <a:pt x="177457" y="232410"/>
                  </a:lnTo>
                  <a:lnTo>
                    <a:pt x="177457" y="135890"/>
                  </a:lnTo>
                  <a:lnTo>
                    <a:pt x="177457" y="91440"/>
                  </a:lnTo>
                  <a:lnTo>
                    <a:pt x="177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0325" y="1138734"/>
              <a:ext cx="219571" cy="2321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12453" y="1134089"/>
              <a:ext cx="424548" cy="24146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42298" y="1138741"/>
              <a:ext cx="296545" cy="276860"/>
            </a:xfrm>
            <a:custGeom>
              <a:avLst/>
              <a:gdLst/>
              <a:ahLst/>
              <a:cxnLst/>
              <a:rect l="l" t="t" r="r" b="b"/>
              <a:pathLst>
                <a:path w="296544" h="276859">
                  <a:moveTo>
                    <a:pt x="219900" y="188391"/>
                  </a:moveTo>
                  <a:lnTo>
                    <a:pt x="195033" y="188391"/>
                  </a:lnTo>
                  <a:lnTo>
                    <a:pt x="195033" y="42786"/>
                  </a:lnTo>
                  <a:lnTo>
                    <a:pt x="195033" y="0"/>
                  </a:lnTo>
                  <a:lnTo>
                    <a:pt x="149263" y="0"/>
                  </a:lnTo>
                  <a:lnTo>
                    <a:pt x="149263" y="42786"/>
                  </a:lnTo>
                  <a:lnTo>
                    <a:pt x="149263" y="188391"/>
                  </a:lnTo>
                  <a:lnTo>
                    <a:pt x="71653" y="188391"/>
                  </a:lnTo>
                  <a:lnTo>
                    <a:pt x="77774" y="175514"/>
                  </a:lnTo>
                  <a:lnTo>
                    <a:pt x="82854" y="158661"/>
                  </a:lnTo>
                  <a:lnTo>
                    <a:pt x="86296" y="137312"/>
                  </a:lnTo>
                  <a:lnTo>
                    <a:pt x="87566" y="110451"/>
                  </a:lnTo>
                  <a:lnTo>
                    <a:pt x="87566" y="42786"/>
                  </a:lnTo>
                  <a:lnTo>
                    <a:pt x="149263" y="42786"/>
                  </a:lnTo>
                  <a:lnTo>
                    <a:pt x="149263" y="0"/>
                  </a:lnTo>
                  <a:lnTo>
                    <a:pt x="41795" y="0"/>
                  </a:lnTo>
                  <a:lnTo>
                    <a:pt x="41757" y="110451"/>
                  </a:lnTo>
                  <a:lnTo>
                    <a:pt x="40322" y="137134"/>
                  </a:lnTo>
                  <a:lnTo>
                    <a:pt x="36283" y="158661"/>
                  </a:lnTo>
                  <a:lnTo>
                    <a:pt x="30175" y="175412"/>
                  </a:lnTo>
                  <a:lnTo>
                    <a:pt x="22555" y="188391"/>
                  </a:lnTo>
                  <a:lnTo>
                    <a:pt x="0" y="188391"/>
                  </a:lnTo>
                  <a:lnTo>
                    <a:pt x="0" y="276618"/>
                  </a:lnTo>
                  <a:lnTo>
                    <a:pt x="45770" y="276618"/>
                  </a:lnTo>
                  <a:lnTo>
                    <a:pt x="45770" y="232168"/>
                  </a:lnTo>
                  <a:lnTo>
                    <a:pt x="174129" y="232168"/>
                  </a:lnTo>
                  <a:lnTo>
                    <a:pt x="174129" y="276618"/>
                  </a:lnTo>
                  <a:lnTo>
                    <a:pt x="219900" y="276618"/>
                  </a:lnTo>
                  <a:lnTo>
                    <a:pt x="219900" y="232168"/>
                  </a:lnTo>
                  <a:lnTo>
                    <a:pt x="219900" y="188391"/>
                  </a:lnTo>
                  <a:close/>
                </a:path>
                <a:path w="296544" h="276859">
                  <a:moveTo>
                    <a:pt x="296189" y="136118"/>
                  </a:moveTo>
                  <a:lnTo>
                    <a:pt x="250418" y="136118"/>
                  </a:lnTo>
                  <a:lnTo>
                    <a:pt x="250418" y="232638"/>
                  </a:lnTo>
                  <a:lnTo>
                    <a:pt x="296189" y="232638"/>
                  </a:lnTo>
                  <a:lnTo>
                    <a:pt x="296189" y="1361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692727" y="1138734"/>
            <a:ext cx="640080" cy="233045"/>
            <a:chOff x="2692727" y="1138734"/>
            <a:chExt cx="640080" cy="233045"/>
          </a:xfrm>
        </p:grpSpPr>
        <p:sp>
          <p:nvSpPr>
            <p:cNvPr id="16" name="object 16"/>
            <p:cNvSpPr/>
            <p:nvPr/>
          </p:nvSpPr>
          <p:spPr>
            <a:xfrm>
              <a:off x="2692717" y="1138970"/>
              <a:ext cx="177800" cy="232410"/>
            </a:xfrm>
            <a:custGeom>
              <a:avLst/>
              <a:gdLst/>
              <a:ahLst/>
              <a:cxnLst/>
              <a:rect l="l" t="t" r="r" b="b"/>
              <a:pathLst>
                <a:path w="177800" h="232409">
                  <a:moveTo>
                    <a:pt x="177457" y="0"/>
                  </a:moveTo>
                  <a:lnTo>
                    <a:pt x="132016" y="0"/>
                  </a:lnTo>
                  <a:lnTo>
                    <a:pt x="132016" y="91440"/>
                  </a:lnTo>
                  <a:lnTo>
                    <a:pt x="45770" y="9144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132016" y="135890"/>
                  </a:lnTo>
                  <a:lnTo>
                    <a:pt x="132016" y="232410"/>
                  </a:lnTo>
                  <a:lnTo>
                    <a:pt x="177457" y="232410"/>
                  </a:lnTo>
                  <a:lnTo>
                    <a:pt x="177457" y="135890"/>
                  </a:lnTo>
                  <a:lnTo>
                    <a:pt x="177457" y="91440"/>
                  </a:lnTo>
                  <a:lnTo>
                    <a:pt x="177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13292" y="1138734"/>
              <a:ext cx="232506" cy="23217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88919" y="1138970"/>
              <a:ext cx="144145" cy="232410"/>
            </a:xfrm>
            <a:custGeom>
              <a:avLst/>
              <a:gdLst/>
              <a:ahLst/>
              <a:cxnLst/>
              <a:rect l="l" t="t" r="r" b="b"/>
              <a:pathLst>
                <a:path w="144145" h="232409">
                  <a:moveTo>
                    <a:pt x="143611" y="187960"/>
                  </a:moveTo>
                  <a:lnTo>
                    <a:pt x="45770" y="187960"/>
                  </a:lnTo>
                  <a:lnTo>
                    <a:pt x="45770" y="135890"/>
                  </a:lnTo>
                  <a:lnTo>
                    <a:pt x="133654" y="135890"/>
                  </a:lnTo>
                  <a:lnTo>
                    <a:pt x="133654" y="92710"/>
                  </a:lnTo>
                  <a:lnTo>
                    <a:pt x="45770" y="92710"/>
                  </a:lnTo>
                  <a:lnTo>
                    <a:pt x="45770" y="43180"/>
                  </a:lnTo>
                  <a:lnTo>
                    <a:pt x="141947" y="43180"/>
                  </a:lnTo>
                  <a:lnTo>
                    <a:pt x="14194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92710"/>
                  </a:lnTo>
                  <a:lnTo>
                    <a:pt x="0" y="135890"/>
                  </a:lnTo>
                  <a:lnTo>
                    <a:pt x="0" y="187960"/>
                  </a:lnTo>
                  <a:lnTo>
                    <a:pt x="0" y="232410"/>
                  </a:lnTo>
                  <a:lnTo>
                    <a:pt x="143611" y="232410"/>
                  </a:lnTo>
                  <a:lnTo>
                    <a:pt x="143611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435353" y="1134089"/>
            <a:ext cx="1525270" cy="241935"/>
            <a:chOff x="3435353" y="1134089"/>
            <a:chExt cx="1525270" cy="24193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35353" y="1134089"/>
              <a:ext cx="420235" cy="24146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898709" y="1138970"/>
              <a:ext cx="144145" cy="232410"/>
            </a:xfrm>
            <a:custGeom>
              <a:avLst/>
              <a:gdLst/>
              <a:ahLst/>
              <a:cxnLst/>
              <a:rect l="l" t="t" r="r" b="b"/>
              <a:pathLst>
                <a:path w="144145" h="232409">
                  <a:moveTo>
                    <a:pt x="143611" y="187960"/>
                  </a:moveTo>
                  <a:lnTo>
                    <a:pt x="45770" y="187960"/>
                  </a:lnTo>
                  <a:lnTo>
                    <a:pt x="45770" y="135890"/>
                  </a:lnTo>
                  <a:lnTo>
                    <a:pt x="133654" y="135890"/>
                  </a:lnTo>
                  <a:lnTo>
                    <a:pt x="133654" y="92710"/>
                  </a:lnTo>
                  <a:lnTo>
                    <a:pt x="45770" y="92710"/>
                  </a:lnTo>
                  <a:lnTo>
                    <a:pt x="45770" y="43180"/>
                  </a:lnTo>
                  <a:lnTo>
                    <a:pt x="141947" y="43180"/>
                  </a:lnTo>
                  <a:lnTo>
                    <a:pt x="14194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92710"/>
                  </a:lnTo>
                  <a:lnTo>
                    <a:pt x="0" y="135890"/>
                  </a:lnTo>
                  <a:lnTo>
                    <a:pt x="0" y="187960"/>
                  </a:lnTo>
                  <a:lnTo>
                    <a:pt x="0" y="232410"/>
                  </a:lnTo>
                  <a:lnTo>
                    <a:pt x="143611" y="232410"/>
                  </a:lnTo>
                  <a:lnTo>
                    <a:pt x="143611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74497" y="1138734"/>
              <a:ext cx="357548" cy="23264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7588" y="1134089"/>
              <a:ext cx="424548" cy="2414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914309" y="1274860"/>
              <a:ext cx="46355" cy="96520"/>
            </a:xfrm>
            <a:custGeom>
              <a:avLst/>
              <a:gdLst/>
              <a:ahLst/>
              <a:cxnLst/>
              <a:rect l="l" t="t" r="r" b="b"/>
              <a:pathLst>
                <a:path w="46354" h="96519">
                  <a:moveTo>
                    <a:pt x="0" y="96520"/>
                  </a:moveTo>
                  <a:lnTo>
                    <a:pt x="45770" y="9652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4914303" y="1138970"/>
            <a:ext cx="266700" cy="232410"/>
          </a:xfrm>
          <a:custGeom>
            <a:avLst/>
            <a:gdLst/>
            <a:ahLst/>
            <a:cxnLst/>
            <a:rect l="l" t="t" r="r" b="b"/>
            <a:pathLst>
              <a:path w="266700" h="232409">
                <a:moveTo>
                  <a:pt x="177444" y="0"/>
                </a:moveTo>
                <a:lnTo>
                  <a:pt x="132003" y="0"/>
                </a:lnTo>
                <a:lnTo>
                  <a:pt x="132003" y="91440"/>
                </a:lnTo>
                <a:lnTo>
                  <a:pt x="45770" y="91440"/>
                </a:lnTo>
                <a:lnTo>
                  <a:pt x="45770" y="0"/>
                </a:lnTo>
                <a:lnTo>
                  <a:pt x="0" y="0"/>
                </a:lnTo>
                <a:lnTo>
                  <a:pt x="0" y="91440"/>
                </a:lnTo>
                <a:lnTo>
                  <a:pt x="0" y="135890"/>
                </a:lnTo>
                <a:lnTo>
                  <a:pt x="132003" y="135890"/>
                </a:lnTo>
                <a:lnTo>
                  <a:pt x="132003" y="232410"/>
                </a:lnTo>
                <a:lnTo>
                  <a:pt x="177444" y="232410"/>
                </a:lnTo>
                <a:lnTo>
                  <a:pt x="177444" y="135890"/>
                </a:lnTo>
                <a:lnTo>
                  <a:pt x="177444" y="91440"/>
                </a:lnTo>
                <a:lnTo>
                  <a:pt x="177444" y="0"/>
                </a:lnTo>
                <a:close/>
              </a:path>
              <a:path w="266700" h="232409">
                <a:moveTo>
                  <a:pt x="266331" y="135890"/>
                </a:moveTo>
                <a:lnTo>
                  <a:pt x="220560" y="135890"/>
                </a:lnTo>
                <a:lnTo>
                  <a:pt x="220560" y="232410"/>
                </a:lnTo>
                <a:lnTo>
                  <a:pt x="266331" y="232410"/>
                </a:lnTo>
                <a:lnTo>
                  <a:pt x="266331" y="135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5134874" y="1138734"/>
            <a:ext cx="640080" cy="233045"/>
            <a:chOff x="5134874" y="1138734"/>
            <a:chExt cx="640080" cy="233045"/>
          </a:xfrm>
        </p:grpSpPr>
        <p:sp>
          <p:nvSpPr>
            <p:cNvPr id="27" name="object 27"/>
            <p:cNvSpPr/>
            <p:nvPr/>
          </p:nvSpPr>
          <p:spPr>
            <a:xfrm>
              <a:off x="5134864" y="1138970"/>
              <a:ext cx="177800" cy="232410"/>
            </a:xfrm>
            <a:custGeom>
              <a:avLst/>
              <a:gdLst/>
              <a:ahLst/>
              <a:cxnLst/>
              <a:rect l="l" t="t" r="r" b="b"/>
              <a:pathLst>
                <a:path w="177800" h="232409">
                  <a:moveTo>
                    <a:pt x="177457" y="0"/>
                  </a:moveTo>
                  <a:lnTo>
                    <a:pt x="132016" y="0"/>
                  </a:lnTo>
                  <a:lnTo>
                    <a:pt x="132016" y="91440"/>
                  </a:lnTo>
                  <a:lnTo>
                    <a:pt x="45770" y="9144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132016" y="135890"/>
                  </a:lnTo>
                  <a:lnTo>
                    <a:pt x="132016" y="232410"/>
                  </a:lnTo>
                  <a:lnTo>
                    <a:pt x="177457" y="232410"/>
                  </a:lnTo>
                  <a:lnTo>
                    <a:pt x="177457" y="135890"/>
                  </a:lnTo>
                  <a:lnTo>
                    <a:pt x="177457" y="91440"/>
                  </a:lnTo>
                  <a:lnTo>
                    <a:pt x="177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55438" y="1138734"/>
              <a:ext cx="232506" cy="23217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631065" y="1138970"/>
              <a:ext cx="144145" cy="232410"/>
            </a:xfrm>
            <a:custGeom>
              <a:avLst/>
              <a:gdLst/>
              <a:ahLst/>
              <a:cxnLst/>
              <a:rect l="l" t="t" r="r" b="b"/>
              <a:pathLst>
                <a:path w="144145" h="232409">
                  <a:moveTo>
                    <a:pt x="143611" y="187960"/>
                  </a:moveTo>
                  <a:lnTo>
                    <a:pt x="45770" y="187960"/>
                  </a:lnTo>
                  <a:lnTo>
                    <a:pt x="45770" y="135890"/>
                  </a:lnTo>
                  <a:lnTo>
                    <a:pt x="133654" y="135890"/>
                  </a:lnTo>
                  <a:lnTo>
                    <a:pt x="133654" y="92710"/>
                  </a:lnTo>
                  <a:lnTo>
                    <a:pt x="45770" y="92710"/>
                  </a:lnTo>
                  <a:lnTo>
                    <a:pt x="45770" y="43180"/>
                  </a:lnTo>
                  <a:lnTo>
                    <a:pt x="141947" y="43180"/>
                  </a:lnTo>
                  <a:lnTo>
                    <a:pt x="14194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92710"/>
                  </a:lnTo>
                  <a:lnTo>
                    <a:pt x="0" y="135890"/>
                  </a:lnTo>
                  <a:lnTo>
                    <a:pt x="0" y="187960"/>
                  </a:lnTo>
                  <a:lnTo>
                    <a:pt x="0" y="232410"/>
                  </a:lnTo>
                  <a:lnTo>
                    <a:pt x="143611" y="232410"/>
                  </a:lnTo>
                  <a:lnTo>
                    <a:pt x="143611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380930" y="1535090"/>
            <a:ext cx="1667510" cy="241935"/>
            <a:chOff x="380930" y="1535090"/>
            <a:chExt cx="1667510" cy="241935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930" y="1535090"/>
              <a:ext cx="413604" cy="24146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6707" y="1539735"/>
              <a:ext cx="165837" cy="23217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2396" y="1535090"/>
              <a:ext cx="373797" cy="24146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28369" y="1539735"/>
              <a:ext cx="170812" cy="23217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9032" y="1539735"/>
              <a:ext cx="232505" cy="23217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904657" y="1540290"/>
              <a:ext cx="144145" cy="231140"/>
            </a:xfrm>
            <a:custGeom>
              <a:avLst/>
              <a:gdLst/>
              <a:ahLst/>
              <a:cxnLst/>
              <a:rect l="l" t="t" r="r" b="b"/>
              <a:pathLst>
                <a:path w="144144" h="231139">
                  <a:moveTo>
                    <a:pt x="143611" y="187960"/>
                  </a:moveTo>
                  <a:lnTo>
                    <a:pt x="45770" y="187960"/>
                  </a:lnTo>
                  <a:lnTo>
                    <a:pt x="45770" y="135890"/>
                  </a:lnTo>
                  <a:lnTo>
                    <a:pt x="133654" y="135890"/>
                  </a:lnTo>
                  <a:lnTo>
                    <a:pt x="133654" y="92710"/>
                  </a:lnTo>
                  <a:lnTo>
                    <a:pt x="45770" y="92710"/>
                  </a:lnTo>
                  <a:lnTo>
                    <a:pt x="45770" y="43180"/>
                  </a:lnTo>
                  <a:lnTo>
                    <a:pt x="141960" y="43180"/>
                  </a:lnTo>
                  <a:lnTo>
                    <a:pt x="141960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92710"/>
                  </a:lnTo>
                  <a:lnTo>
                    <a:pt x="0" y="135890"/>
                  </a:lnTo>
                  <a:lnTo>
                    <a:pt x="0" y="187960"/>
                  </a:lnTo>
                  <a:lnTo>
                    <a:pt x="0" y="231140"/>
                  </a:lnTo>
                  <a:lnTo>
                    <a:pt x="143611" y="231140"/>
                  </a:lnTo>
                  <a:lnTo>
                    <a:pt x="143611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2163366" y="1583470"/>
            <a:ext cx="46355" cy="187960"/>
          </a:xfrm>
          <a:custGeom>
            <a:avLst/>
            <a:gdLst/>
            <a:ahLst/>
            <a:cxnLst/>
            <a:rect l="l" t="t" r="r" b="b"/>
            <a:pathLst>
              <a:path w="46355" h="187960">
                <a:moveTo>
                  <a:pt x="0" y="187960"/>
                </a:moveTo>
                <a:lnTo>
                  <a:pt x="45769" y="187960"/>
                </a:lnTo>
                <a:lnTo>
                  <a:pt x="45769" y="0"/>
                </a:lnTo>
                <a:lnTo>
                  <a:pt x="0" y="0"/>
                </a:lnTo>
                <a:lnTo>
                  <a:pt x="0" y="187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2163366" y="1535090"/>
            <a:ext cx="671830" cy="241935"/>
            <a:chOff x="2163366" y="1535090"/>
            <a:chExt cx="671830" cy="241935"/>
          </a:xfrm>
        </p:grpSpPr>
        <p:sp>
          <p:nvSpPr>
            <p:cNvPr id="39" name="object 39"/>
            <p:cNvSpPr/>
            <p:nvPr/>
          </p:nvSpPr>
          <p:spPr>
            <a:xfrm>
              <a:off x="2163356" y="1540290"/>
              <a:ext cx="173990" cy="231140"/>
            </a:xfrm>
            <a:custGeom>
              <a:avLst/>
              <a:gdLst/>
              <a:ahLst/>
              <a:cxnLst/>
              <a:rect l="l" t="t" r="r" b="b"/>
              <a:pathLst>
                <a:path w="173989" h="231139">
                  <a:moveTo>
                    <a:pt x="173469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127698" y="43180"/>
                  </a:lnTo>
                  <a:lnTo>
                    <a:pt x="127698" y="231140"/>
                  </a:lnTo>
                  <a:lnTo>
                    <a:pt x="173469" y="231140"/>
                  </a:lnTo>
                  <a:lnTo>
                    <a:pt x="173469" y="43180"/>
                  </a:lnTo>
                  <a:lnTo>
                    <a:pt x="173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62038" y="1539735"/>
              <a:ext cx="199008" cy="23217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93552" y="1535090"/>
              <a:ext cx="241131" cy="241462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2866856" y="1539735"/>
            <a:ext cx="1167765" cy="276860"/>
            <a:chOff x="2866856" y="1539735"/>
            <a:chExt cx="1167765" cy="276860"/>
          </a:xfrm>
        </p:grpSpPr>
        <p:sp>
          <p:nvSpPr>
            <p:cNvPr id="43" name="object 43"/>
            <p:cNvSpPr/>
            <p:nvPr/>
          </p:nvSpPr>
          <p:spPr>
            <a:xfrm>
              <a:off x="2866847" y="1540290"/>
              <a:ext cx="294640" cy="275590"/>
            </a:xfrm>
            <a:custGeom>
              <a:avLst/>
              <a:gdLst/>
              <a:ahLst/>
              <a:cxnLst/>
              <a:rect l="l" t="t" r="r" b="b"/>
              <a:pathLst>
                <a:path w="294639" h="275589">
                  <a:moveTo>
                    <a:pt x="294538" y="187960"/>
                  </a:moveTo>
                  <a:lnTo>
                    <a:pt x="269659" y="187960"/>
                  </a:lnTo>
                  <a:lnTo>
                    <a:pt x="269659" y="0"/>
                  </a:lnTo>
                  <a:lnTo>
                    <a:pt x="223888" y="0"/>
                  </a:lnTo>
                  <a:lnTo>
                    <a:pt x="223888" y="187960"/>
                  </a:lnTo>
                  <a:lnTo>
                    <a:pt x="157556" y="187960"/>
                  </a:lnTo>
                  <a:lnTo>
                    <a:pt x="157556" y="0"/>
                  </a:lnTo>
                  <a:lnTo>
                    <a:pt x="112115" y="0"/>
                  </a:lnTo>
                  <a:lnTo>
                    <a:pt x="112115" y="187960"/>
                  </a:lnTo>
                  <a:lnTo>
                    <a:pt x="45770" y="18796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187960"/>
                  </a:lnTo>
                  <a:lnTo>
                    <a:pt x="0" y="231140"/>
                  </a:lnTo>
                  <a:lnTo>
                    <a:pt x="248754" y="231140"/>
                  </a:lnTo>
                  <a:lnTo>
                    <a:pt x="248754" y="275590"/>
                  </a:lnTo>
                  <a:lnTo>
                    <a:pt x="294538" y="275590"/>
                  </a:lnTo>
                  <a:lnTo>
                    <a:pt x="294538" y="231140"/>
                  </a:lnTo>
                  <a:lnTo>
                    <a:pt x="294538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2661" y="1539735"/>
              <a:ext cx="219571" cy="23217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399530" y="1539735"/>
              <a:ext cx="220345" cy="276860"/>
            </a:xfrm>
            <a:custGeom>
              <a:avLst/>
              <a:gdLst/>
              <a:ahLst/>
              <a:cxnLst/>
              <a:rect l="l" t="t" r="r" b="b"/>
              <a:pathLst>
                <a:path w="220345" h="276860">
                  <a:moveTo>
                    <a:pt x="219901" y="188390"/>
                  </a:moveTo>
                  <a:lnTo>
                    <a:pt x="0" y="188390"/>
                  </a:lnTo>
                  <a:lnTo>
                    <a:pt x="0" y="276619"/>
                  </a:lnTo>
                  <a:lnTo>
                    <a:pt x="45769" y="276619"/>
                  </a:lnTo>
                  <a:lnTo>
                    <a:pt x="45769" y="232173"/>
                  </a:lnTo>
                  <a:lnTo>
                    <a:pt x="219901" y="232173"/>
                  </a:lnTo>
                  <a:lnTo>
                    <a:pt x="219901" y="188390"/>
                  </a:lnTo>
                  <a:close/>
                </a:path>
                <a:path w="220345" h="276860">
                  <a:moveTo>
                    <a:pt x="219901" y="232173"/>
                  </a:moveTo>
                  <a:lnTo>
                    <a:pt x="174130" y="232173"/>
                  </a:lnTo>
                  <a:lnTo>
                    <a:pt x="174130" y="276619"/>
                  </a:lnTo>
                  <a:lnTo>
                    <a:pt x="219901" y="276619"/>
                  </a:lnTo>
                  <a:lnTo>
                    <a:pt x="219901" y="232173"/>
                  </a:lnTo>
                  <a:close/>
                </a:path>
                <a:path w="220345" h="276860">
                  <a:moveTo>
                    <a:pt x="195026" y="0"/>
                  </a:moveTo>
                  <a:lnTo>
                    <a:pt x="41791" y="0"/>
                  </a:lnTo>
                  <a:lnTo>
                    <a:pt x="41756" y="110446"/>
                  </a:lnTo>
                  <a:lnTo>
                    <a:pt x="40324" y="137132"/>
                  </a:lnTo>
                  <a:lnTo>
                    <a:pt x="36276" y="158664"/>
                  </a:lnTo>
                  <a:lnTo>
                    <a:pt x="30176" y="175408"/>
                  </a:lnTo>
                  <a:lnTo>
                    <a:pt x="22553" y="188390"/>
                  </a:lnTo>
                  <a:lnTo>
                    <a:pt x="71643" y="188390"/>
                  </a:lnTo>
                  <a:lnTo>
                    <a:pt x="77768" y="175512"/>
                  </a:lnTo>
                  <a:lnTo>
                    <a:pt x="82849" y="158664"/>
                  </a:lnTo>
                  <a:lnTo>
                    <a:pt x="86287" y="137318"/>
                  </a:lnTo>
                  <a:lnTo>
                    <a:pt x="87562" y="110446"/>
                  </a:lnTo>
                  <a:lnTo>
                    <a:pt x="87562" y="42785"/>
                  </a:lnTo>
                  <a:lnTo>
                    <a:pt x="195026" y="42785"/>
                  </a:lnTo>
                  <a:lnTo>
                    <a:pt x="195026" y="0"/>
                  </a:lnTo>
                  <a:close/>
                </a:path>
                <a:path w="220345" h="276860">
                  <a:moveTo>
                    <a:pt x="195026" y="42785"/>
                  </a:moveTo>
                  <a:lnTo>
                    <a:pt x="149255" y="42785"/>
                  </a:lnTo>
                  <a:lnTo>
                    <a:pt x="149255" y="188390"/>
                  </a:lnTo>
                  <a:lnTo>
                    <a:pt x="195026" y="188390"/>
                  </a:lnTo>
                  <a:lnTo>
                    <a:pt x="195026" y="427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49949" y="1539735"/>
              <a:ext cx="181425" cy="23217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3933" y="1539735"/>
              <a:ext cx="180101" cy="232173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1091966" y="2257767"/>
            <a:ext cx="92223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Размещаем и продвигаем продукцию новгородских компаний на 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r>
              <a:rPr lang="ru-RU" sz="2000" b="1" u="sng" dirty="0">
                <a:solidFill>
                  <a:schemeClr val="accent2"/>
                </a:solidFill>
                <a:latin typeface="Circe"/>
              </a:rPr>
              <a:t>крупнейших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международных электронных торговых площадках: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irce"/>
              </a:rPr>
              <a:t>Amazon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irce"/>
              </a:rPr>
              <a:t>Alibaba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irce"/>
              </a:rPr>
              <a:t>eBay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irce"/>
              </a:rPr>
              <a:t>Etsy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irce"/>
              </a:rPr>
              <a:t>DTAD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irce"/>
              </a:rPr>
              <a:t>Epinduo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irce"/>
              </a:rPr>
              <a:t>Fordaq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irce"/>
              </a:rPr>
              <a:t>Satu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irce"/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Circ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64" y="3346450"/>
            <a:ext cx="11906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26" y="4839178"/>
            <a:ext cx="1809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64" y="4120041"/>
            <a:ext cx="771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9"/>
            <a:ext cx="12240260" cy="6840220"/>
            <a:chOff x="0" y="119"/>
            <a:chExt cx="1224026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3692"/>
              <a:ext cx="6814940" cy="10911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1" y="938354"/>
              <a:ext cx="6724015" cy="979169"/>
            </a:xfrm>
            <a:custGeom>
              <a:avLst/>
              <a:gdLst/>
              <a:ahLst/>
              <a:cxnLst/>
              <a:rect l="l" t="t" r="r" b="b"/>
              <a:pathLst>
                <a:path w="6724015" h="979169">
                  <a:moveTo>
                    <a:pt x="6723526" y="0"/>
                  </a:moveTo>
                  <a:lnTo>
                    <a:pt x="0" y="0"/>
                  </a:lnTo>
                  <a:lnTo>
                    <a:pt x="0" y="978782"/>
                  </a:lnTo>
                  <a:lnTo>
                    <a:pt x="6489086" y="978782"/>
                  </a:lnTo>
                  <a:lnTo>
                    <a:pt x="6723526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87562" y="1127739"/>
            <a:ext cx="554990" cy="241935"/>
            <a:chOff x="387562" y="1127739"/>
            <a:chExt cx="554990" cy="2419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562" y="1127739"/>
              <a:ext cx="476956" cy="2414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96691" y="1175800"/>
              <a:ext cx="46355" cy="189230"/>
            </a:xfrm>
            <a:custGeom>
              <a:avLst/>
              <a:gdLst/>
              <a:ahLst/>
              <a:cxnLst/>
              <a:rect l="l" t="t" r="r" b="b"/>
              <a:pathLst>
                <a:path w="46355" h="189230">
                  <a:moveTo>
                    <a:pt x="0" y="189229"/>
                  </a:moveTo>
                  <a:lnTo>
                    <a:pt x="45770" y="189229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189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96691" y="1127739"/>
            <a:ext cx="1875155" cy="281305"/>
            <a:chOff x="896691" y="1127739"/>
            <a:chExt cx="1875155" cy="281305"/>
          </a:xfrm>
        </p:grpSpPr>
        <p:sp>
          <p:nvSpPr>
            <p:cNvPr id="9" name="object 9"/>
            <p:cNvSpPr/>
            <p:nvPr/>
          </p:nvSpPr>
          <p:spPr>
            <a:xfrm>
              <a:off x="896683" y="1132620"/>
              <a:ext cx="173990" cy="232410"/>
            </a:xfrm>
            <a:custGeom>
              <a:avLst/>
              <a:gdLst/>
              <a:ahLst/>
              <a:cxnLst/>
              <a:rect l="l" t="t" r="r" b="b"/>
              <a:pathLst>
                <a:path w="173990" h="232409">
                  <a:moveTo>
                    <a:pt x="173469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127698" y="43180"/>
                  </a:lnTo>
                  <a:lnTo>
                    <a:pt x="127698" y="232410"/>
                  </a:lnTo>
                  <a:lnTo>
                    <a:pt x="173469" y="232410"/>
                  </a:lnTo>
                  <a:lnTo>
                    <a:pt x="173469" y="43180"/>
                  </a:lnTo>
                  <a:lnTo>
                    <a:pt x="173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3278" y="1127739"/>
              <a:ext cx="424548" cy="2414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999" y="1132384"/>
              <a:ext cx="170812" cy="2321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0047" y="1127739"/>
              <a:ext cx="241131" cy="2414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96198" y="1132391"/>
              <a:ext cx="775335" cy="276860"/>
            </a:xfrm>
            <a:custGeom>
              <a:avLst/>
              <a:gdLst/>
              <a:ahLst/>
              <a:cxnLst/>
              <a:rect l="l" t="t" r="r" b="b"/>
              <a:pathLst>
                <a:path w="775335" h="276859">
                  <a:moveTo>
                    <a:pt x="291541" y="232168"/>
                  </a:moveTo>
                  <a:lnTo>
                    <a:pt x="210616" y="113766"/>
                  </a:lnTo>
                  <a:lnTo>
                    <a:pt x="288226" y="0"/>
                  </a:lnTo>
                  <a:lnTo>
                    <a:pt x="237147" y="0"/>
                  </a:lnTo>
                  <a:lnTo>
                    <a:pt x="168490" y="103479"/>
                  </a:lnTo>
                  <a:lnTo>
                    <a:pt x="168490" y="0"/>
                  </a:lnTo>
                  <a:lnTo>
                    <a:pt x="122720" y="0"/>
                  </a:lnTo>
                  <a:lnTo>
                    <a:pt x="122720" y="103479"/>
                  </a:lnTo>
                  <a:lnTo>
                    <a:pt x="54063" y="0"/>
                  </a:lnTo>
                  <a:lnTo>
                    <a:pt x="3314" y="0"/>
                  </a:lnTo>
                  <a:lnTo>
                    <a:pt x="80594" y="113766"/>
                  </a:lnTo>
                  <a:lnTo>
                    <a:pt x="0" y="232168"/>
                  </a:lnTo>
                  <a:lnTo>
                    <a:pt x="50749" y="232168"/>
                  </a:lnTo>
                  <a:lnTo>
                    <a:pt x="122720" y="126365"/>
                  </a:lnTo>
                  <a:lnTo>
                    <a:pt x="122720" y="232168"/>
                  </a:lnTo>
                  <a:lnTo>
                    <a:pt x="168490" y="232168"/>
                  </a:lnTo>
                  <a:lnTo>
                    <a:pt x="168490" y="126365"/>
                  </a:lnTo>
                  <a:lnTo>
                    <a:pt x="240461" y="232168"/>
                  </a:lnTo>
                  <a:lnTo>
                    <a:pt x="291541" y="232168"/>
                  </a:lnTo>
                  <a:close/>
                </a:path>
                <a:path w="775335" h="276859">
                  <a:moveTo>
                    <a:pt x="523049" y="188391"/>
                  </a:moveTo>
                  <a:lnTo>
                    <a:pt x="498182" y="188391"/>
                  </a:lnTo>
                  <a:lnTo>
                    <a:pt x="498182" y="42786"/>
                  </a:lnTo>
                  <a:lnTo>
                    <a:pt x="498182" y="0"/>
                  </a:lnTo>
                  <a:lnTo>
                    <a:pt x="452412" y="0"/>
                  </a:lnTo>
                  <a:lnTo>
                    <a:pt x="452412" y="42786"/>
                  </a:lnTo>
                  <a:lnTo>
                    <a:pt x="452412" y="188391"/>
                  </a:lnTo>
                  <a:lnTo>
                    <a:pt x="374789" y="188391"/>
                  </a:lnTo>
                  <a:lnTo>
                    <a:pt x="380923" y="175514"/>
                  </a:lnTo>
                  <a:lnTo>
                    <a:pt x="386003" y="158661"/>
                  </a:lnTo>
                  <a:lnTo>
                    <a:pt x="389445" y="137312"/>
                  </a:lnTo>
                  <a:lnTo>
                    <a:pt x="390715" y="110451"/>
                  </a:lnTo>
                  <a:lnTo>
                    <a:pt x="390715" y="42786"/>
                  </a:lnTo>
                  <a:lnTo>
                    <a:pt x="452412" y="42786"/>
                  </a:lnTo>
                  <a:lnTo>
                    <a:pt x="452412" y="0"/>
                  </a:lnTo>
                  <a:lnTo>
                    <a:pt x="344944" y="0"/>
                  </a:lnTo>
                  <a:lnTo>
                    <a:pt x="344906" y="110451"/>
                  </a:lnTo>
                  <a:lnTo>
                    <a:pt x="343471" y="137134"/>
                  </a:lnTo>
                  <a:lnTo>
                    <a:pt x="339432" y="158661"/>
                  </a:lnTo>
                  <a:lnTo>
                    <a:pt x="333324" y="175412"/>
                  </a:lnTo>
                  <a:lnTo>
                    <a:pt x="325704" y="188391"/>
                  </a:lnTo>
                  <a:lnTo>
                    <a:pt x="303149" y="188391"/>
                  </a:lnTo>
                  <a:lnTo>
                    <a:pt x="303149" y="276618"/>
                  </a:lnTo>
                  <a:lnTo>
                    <a:pt x="348919" y="276618"/>
                  </a:lnTo>
                  <a:lnTo>
                    <a:pt x="348919" y="232168"/>
                  </a:lnTo>
                  <a:lnTo>
                    <a:pt x="477278" y="232168"/>
                  </a:lnTo>
                  <a:lnTo>
                    <a:pt x="477278" y="276618"/>
                  </a:lnTo>
                  <a:lnTo>
                    <a:pt x="523049" y="276618"/>
                  </a:lnTo>
                  <a:lnTo>
                    <a:pt x="523049" y="232168"/>
                  </a:lnTo>
                  <a:lnTo>
                    <a:pt x="523049" y="188391"/>
                  </a:lnTo>
                  <a:close/>
                </a:path>
                <a:path w="775335" h="276859">
                  <a:moveTo>
                    <a:pt x="697191" y="188188"/>
                  </a:moveTo>
                  <a:lnTo>
                    <a:pt x="599338" y="188188"/>
                  </a:lnTo>
                  <a:lnTo>
                    <a:pt x="599338" y="136118"/>
                  </a:lnTo>
                  <a:lnTo>
                    <a:pt x="687235" y="136118"/>
                  </a:lnTo>
                  <a:lnTo>
                    <a:pt x="687235" y="92938"/>
                  </a:lnTo>
                  <a:lnTo>
                    <a:pt x="599338" y="92938"/>
                  </a:lnTo>
                  <a:lnTo>
                    <a:pt x="599338" y="43408"/>
                  </a:lnTo>
                  <a:lnTo>
                    <a:pt x="695528" y="43408"/>
                  </a:lnTo>
                  <a:lnTo>
                    <a:pt x="695528" y="228"/>
                  </a:lnTo>
                  <a:lnTo>
                    <a:pt x="553567" y="228"/>
                  </a:lnTo>
                  <a:lnTo>
                    <a:pt x="553567" y="43408"/>
                  </a:lnTo>
                  <a:lnTo>
                    <a:pt x="553567" y="92938"/>
                  </a:lnTo>
                  <a:lnTo>
                    <a:pt x="553567" y="136118"/>
                  </a:lnTo>
                  <a:lnTo>
                    <a:pt x="553567" y="188188"/>
                  </a:lnTo>
                  <a:lnTo>
                    <a:pt x="553567" y="232638"/>
                  </a:lnTo>
                  <a:lnTo>
                    <a:pt x="697191" y="232638"/>
                  </a:lnTo>
                  <a:lnTo>
                    <a:pt x="697191" y="188188"/>
                  </a:lnTo>
                  <a:close/>
                </a:path>
                <a:path w="775335" h="276859">
                  <a:moveTo>
                    <a:pt x="775131" y="136118"/>
                  </a:moveTo>
                  <a:lnTo>
                    <a:pt x="729361" y="136118"/>
                  </a:lnTo>
                  <a:lnTo>
                    <a:pt x="729361" y="232638"/>
                  </a:lnTo>
                  <a:lnTo>
                    <a:pt x="775131" y="232638"/>
                  </a:lnTo>
                  <a:lnTo>
                    <a:pt x="775131" y="1361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725563" y="1132384"/>
            <a:ext cx="588010" cy="233045"/>
            <a:chOff x="2725563" y="1132384"/>
            <a:chExt cx="588010" cy="233045"/>
          </a:xfrm>
        </p:grpSpPr>
        <p:sp>
          <p:nvSpPr>
            <p:cNvPr id="15" name="object 15"/>
            <p:cNvSpPr/>
            <p:nvPr/>
          </p:nvSpPr>
          <p:spPr>
            <a:xfrm>
              <a:off x="2725559" y="1132620"/>
              <a:ext cx="177800" cy="232410"/>
            </a:xfrm>
            <a:custGeom>
              <a:avLst/>
              <a:gdLst/>
              <a:ahLst/>
              <a:cxnLst/>
              <a:rect l="l" t="t" r="r" b="b"/>
              <a:pathLst>
                <a:path w="177800" h="232409">
                  <a:moveTo>
                    <a:pt x="177444" y="0"/>
                  </a:moveTo>
                  <a:lnTo>
                    <a:pt x="132003" y="0"/>
                  </a:lnTo>
                  <a:lnTo>
                    <a:pt x="132003" y="91440"/>
                  </a:lnTo>
                  <a:lnTo>
                    <a:pt x="45770" y="9144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132003" y="135890"/>
                  </a:lnTo>
                  <a:lnTo>
                    <a:pt x="132003" y="232410"/>
                  </a:lnTo>
                  <a:lnTo>
                    <a:pt x="177444" y="232410"/>
                  </a:lnTo>
                  <a:lnTo>
                    <a:pt x="177444" y="135890"/>
                  </a:lnTo>
                  <a:lnTo>
                    <a:pt x="177444" y="91440"/>
                  </a:lnTo>
                  <a:lnTo>
                    <a:pt x="177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6128" y="1132384"/>
              <a:ext cx="180101" cy="2321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169348" y="1132620"/>
              <a:ext cx="144145" cy="232410"/>
            </a:xfrm>
            <a:custGeom>
              <a:avLst/>
              <a:gdLst/>
              <a:ahLst/>
              <a:cxnLst/>
              <a:rect l="l" t="t" r="r" b="b"/>
              <a:pathLst>
                <a:path w="144145" h="232409">
                  <a:moveTo>
                    <a:pt x="143611" y="187960"/>
                  </a:moveTo>
                  <a:lnTo>
                    <a:pt x="45770" y="187960"/>
                  </a:lnTo>
                  <a:lnTo>
                    <a:pt x="45770" y="135890"/>
                  </a:lnTo>
                  <a:lnTo>
                    <a:pt x="133654" y="135890"/>
                  </a:lnTo>
                  <a:lnTo>
                    <a:pt x="133654" y="92710"/>
                  </a:lnTo>
                  <a:lnTo>
                    <a:pt x="45770" y="92710"/>
                  </a:lnTo>
                  <a:lnTo>
                    <a:pt x="45770" y="43180"/>
                  </a:lnTo>
                  <a:lnTo>
                    <a:pt x="141960" y="43180"/>
                  </a:lnTo>
                  <a:lnTo>
                    <a:pt x="141960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92710"/>
                  </a:lnTo>
                  <a:lnTo>
                    <a:pt x="0" y="135890"/>
                  </a:lnTo>
                  <a:lnTo>
                    <a:pt x="0" y="187960"/>
                  </a:lnTo>
                  <a:lnTo>
                    <a:pt x="0" y="232410"/>
                  </a:lnTo>
                  <a:lnTo>
                    <a:pt x="143611" y="232410"/>
                  </a:lnTo>
                  <a:lnTo>
                    <a:pt x="143611" y="187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415784" y="1127739"/>
            <a:ext cx="720725" cy="241935"/>
            <a:chOff x="3415784" y="1127739"/>
            <a:chExt cx="720725" cy="24193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15784" y="1127739"/>
              <a:ext cx="220233" cy="2414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68191" y="1127739"/>
              <a:ext cx="394034" cy="24146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090417" y="1175800"/>
              <a:ext cx="46355" cy="189230"/>
            </a:xfrm>
            <a:custGeom>
              <a:avLst/>
              <a:gdLst/>
              <a:ahLst/>
              <a:cxnLst/>
              <a:rect l="l" t="t" r="r" b="b"/>
              <a:pathLst>
                <a:path w="46354" h="189230">
                  <a:moveTo>
                    <a:pt x="0" y="189229"/>
                  </a:moveTo>
                  <a:lnTo>
                    <a:pt x="45770" y="189229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189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090417" y="1127739"/>
            <a:ext cx="895985" cy="241935"/>
            <a:chOff x="4090417" y="1127739"/>
            <a:chExt cx="895985" cy="241935"/>
          </a:xfrm>
        </p:grpSpPr>
        <p:sp>
          <p:nvSpPr>
            <p:cNvPr id="23" name="object 23"/>
            <p:cNvSpPr/>
            <p:nvPr/>
          </p:nvSpPr>
          <p:spPr>
            <a:xfrm>
              <a:off x="4090416" y="1132620"/>
              <a:ext cx="173990" cy="232410"/>
            </a:xfrm>
            <a:custGeom>
              <a:avLst/>
              <a:gdLst/>
              <a:ahLst/>
              <a:cxnLst/>
              <a:rect l="l" t="t" r="r" b="b"/>
              <a:pathLst>
                <a:path w="173989" h="232409">
                  <a:moveTo>
                    <a:pt x="173456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127685" y="43180"/>
                  </a:lnTo>
                  <a:lnTo>
                    <a:pt x="127685" y="232410"/>
                  </a:lnTo>
                  <a:lnTo>
                    <a:pt x="173456" y="232410"/>
                  </a:lnTo>
                  <a:lnTo>
                    <a:pt x="173456" y="43180"/>
                  </a:lnTo>
                  <a:lnTo>
                    <a:pt x="173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96387" y="1127739"/>
              <a:ext cx="241132" cy="24146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69692" y="1132384"/>
              <a:ext cx="344944" cy="23264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940179" y="1268510"/>
              <a:ext cx="46355" cy="96520"/>
            </a:xfrm>
            <a:custGeom>
              <a:avLst/>
              <a:gdLst/>
              <a:ahLst/>
              <a:cxnLst/>
              <a:rect l="l" t="t" r="r" b="b"/>
              <a:pathLst>
                <a:path w="46354" h="96519">
                  <a:moveTo>
                    <a:pt x="0" y="96520"/>
                  </a:moveTo>
                  <a:lnTo>
                    <a:pt x="45770" y="9652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940179" y="1127739"/>
            <a:ext cx="857250" cy="241935"/>
            <a:chOff x="4940179" y="1127739"/>
            <a:chExt cx="857250" cy="241935"/>
          </a:xfrm>
        </p:grpSpPr>
        <p:sp>
          <p:nvSpPr>
            <p:cNvPr id="28" name="object 28"/>
            <p:cNvSpPr/>
            <p:nvPr/>
          </p:nvSpPr>
          <p:spPr>
            <a:xfrm>
              <a:off x="4940173" y="1132620"/>
              <a:ext cx="177800" cy="232410"/>
            </a:xfrm>
            <a:custGeom>
              <a:avLst/>
              <a:gdLst/>
              <a:ahLst/>
              <a:cxnLst/>
              <a:rect l="l" t="t" r="r" b="b"/>
              <a:pathLst>
                <a:path w="177800" h="232409">
                  <a:moveTo>
                    <a:pt x="177444" y="0"/>
                  </a:moveTo>
                  <a:lnTo>
                    <a:pt x="132003" y="0"/>
                  </a:lnTo>
                  <a:lnTo>
                    <a:pt x="132003" y="91440"/>
                  </a:lnTo>
                  <a:lnTo>
                    <a:pt x="45770" y="9144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132003" y="135890"/>
                  </a:lnTo>
                  <a:lnTo>
                    <a:pt x="132003" y="232410"/>
                  </a:lnTo>
                  <a:lnTo>
                    <a:pt x="177444" y="232410"/>
                  </a:lnTo>
                  <a:lnTo>
                    <a:pt x="177444" y="135890"/>
                  </a:lnTo>
                  <a:lnTo>
                    <a:pt x="177444" y="91440"/>
                  </a:lnTo>
                  <a:lnTo>
                    <a:pt x="177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50128" y="1127739"/>
              <a:ext cx="241131" cy="2414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23432" y="1127739"/>
              <a:ext cx="373799" cy="241462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398178" y="1528740"/>
            <a:ext cx="492759" cy="241935"/>
            <a:chOff x="398178" y="1528740"/>
            <a:chExt cx="492759" cy="241935"/>
          </a:xfrm>
        </p:grpSpPr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8178" y="1528740"/>
              <a:ext cx="414597" cy="24146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44948" y="1669830"/>
              <a:ext cx="46355" cy="95250"/>
            </a:xfrm>
            <a:custGeom>
              <a:avLst/>
              <a:gdLst/>
              <a:ahLst/>
              <a:cxnLst/>
              <a:rect l="l" t="t" r="r" b="b"/>
              <a:pathLst>
                <a:path w="46355" h="95250">
                  <a:moveTo>
                    <a:pt x="0" y="95250"/>
                  </a:moveTo>
                  <a:lnTo>
                    <a:pt x="45770" y="9525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844943" y="1533940"/>
            <a:ext cx="177800" cy="231140"/>
          </a:xfrm>
          <a:custGeom>
            <a:avLst/>
            <a:gdLst/>
            <a:ahLst/>
            <a:cxnLst/>
            <a:rect l="l" t="t" r="r" b="b"/>
            <a:pathLst>
              <a:path w="177800" h="231139">
                <a:moveTo>
                  <a:pt x="177444" y="0"/>
                </a:moveTo>
                <a:lnTo>
                  <a:pt x="132003" y="0"/>
                </a:lnTo>
                <a:lnTo>
                  <a:pt x="132003" y="91440"/>
                </a:lnTo>
                <a:lnTo>
                  <a:pt x="45770" y="91440"/>
                </a:lnTo>
                <a:lnTo>
                  <a:pt x="45770" y="0"/>
                </a:lnTo>
                <a:lnTo>
                  <a:pt x="0" y="0"/>
                </a:lnTo>
                <a:lnTo>
                  <a:pt x="0" y="91440"/>
                </a:lnTo>
                <a:lnTo>
                  <a:pt x="0" y="135890"/>
                </a:lnTo>
                <a:lnTo>
                  <a:pt x="132003" y="135890"/>
                </a:lnTo>
                <a:lnTo>
                  <a:pt x="132003" y="231140"/>
                </a:lnTo>
                <a:lnTo>
                  <a:pt x="177444" y="231140"/>
                </a:lnTo>
                <a:lnTo>
                  <a:pt x="177444" y="135890"/>
                </a:lnTo>
                <a:lnTo>
                  <a:pt x="177444" y="91440"/>
                </a:lnTo>
                <a:lnTo>
                  <a:pt x="177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048265" y="1533384"/>
            <a:ext cx="771525" cy="232410"/>
            <a:chOff x="1048265" y="1533384"/>
            <a:chExt cx="771525" cy="232410"/>
          </a:xfrm>
        </p:grpSpPr>
        <p:sp>
          <p:nvSpPr>
            <p:cNvPr id="36" name="object 36"/>
            <p:cNvSpPr/>
            <p:nvPr/>
          </p:nvSpPr>
          <p:spPr>
            <a:xfrm>
              <a:off x="1048258" y="1533940"/>
              <a:ext cx="170815" cy="231140"/>
            </a:xfrm>
            <a:custGeom>
              <a:avLst/>
              <a:gdLst/>
              <a:ahLst/>
              <a:cxnLst/>
              <a:rect l="l" t="t" r="r" b="b"/>
              <a:pathLst>
                <a:path w="170815" h="231139">
                  <a:moveTo>
                    <a:pt x="170815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62357" y="43180"/>
                  </a:lnTo>
                  <a:lnTo>
                    <a:pt x="62357" y="231140"/>
                  </a:lnTo>
                  <a:lnTo>
                    <a:pt x="108127" y="231140"/>
                  </a:lnTo>
                  <a:lnTo>
                    <a:pt x="108127" y="43180"/>
                  </a:lnTo>
                  <a:lnTo>
                    <a:pt x="170815" y="43180"/>
                  </a:lnTo>
                  <a:lnTo>
                    <a:pt x="170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44620" y="1533384"/>
              <a:ext cx="371146" cy="23217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638324" y="1533384"/>
              <a:ext cx="181610" cy="232410"/>
            </a:xfrm>
            <a:custGeom>
              <a:avLst/>
              <a:gdLst/>
              <a:ahLst/>
              <a:cxnLst/>
              <a:rect l="l" t="t" r="r" b="b"/>
              <a:pathLst>
                <a:path w="181610" h="232410">
                  <a:moveTo>
                    <a:pt x="178109" y="0"/>
                  </a:moveTo>
                  <a:lnTo>
                    <a:pt x="125373" y="0"/>
                  </a:lnTo>
                  <a:lnTo>
                    <a:pt x="45770" y="102488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232175"/>
                  </a:lnTo>
                  <a:lnTo>
                    <a:pt x="45770" y="232175"/>
                  </a:lnTo>
                  <a:lnTo>
                    <a:pt x="45770" y="123383"/>
                  </a:lnTo>
                  <a:lnTo>
                    <a:pt x="128689" y="232175"/>
                  </a:lnTo>
                  <a:lnTo>
                    <a:pt x="181425" y="232175"/>
                  </a:lnTo>
                  <a:lnTo>
                    <a:pt x="92207" y="112769"/>
                  </a:lnTo>
                  <a:lnTo>
                    <a:pt x="1781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825053" y="1533394"/>
            <a:ext cx="378460" cy="232410"/>
          </a:xfrm>
          <a:custGeom>
            <a:avLst/>
            <a:gdLst/>
            <a:ahLst/>
            <a:cxnLst/>
            <a:rect l="l" t="t" r="r" b="b"/>
            <a:pathLst>
              <a:path w="378460" h="232410">
                <a:moveTo>
                  <a:pt x="170815" y="546"/>
                </a:moveTo>
                <a:lnTo>
                  <a:pt x="0" y="546"/>
                </a:lnTo>
                <a:lnTo>
                  <a:pt x="0" y="43726"/>
                </a:lnTo>
                <a:lnTo>
                  <a:pt x="62357" y="43726"/>
                </a:lnTo>
                <a:lnTo>
                  <a:pt x="62357" y="231686"/>
                </a:lnTo>
                <a:lnTo>
                  <a:pt x="108127" y="231686"/>
                </a:lnTo>
                <a:lnTo>
                  <a:pt x="108127" y="43726"/>
                </a:lnTo>
                <a:lnTo>
                  <a:pt x="170815" y="43726"/>
                </a:lnTo>
                <a:lnTo>
                  <a:pt x="170815" y="546"/>
                </a:lnTo>
                <a:close/>
              </a:path>
              <a:path w="378460" h="232410">
                <a:moveTo>
                  <a:pt x="378447" y="232168"/>
                </a:moveTo>
                <a:lnTo>
                  <a:pt x="363753" y="190373"/>
                </a:lnTo>
                <a:lnTo>
                  <a:pt x="348716" y="147586"/>
                </a:lnTo>
                <a:lnTo>
                  <a:pt x="315379" y="52730"/>
                </a:lnTo>
                <a:lnTo>
                  <a:pt x="300494" y="10375"/>
                </a:lnTo>
                <a:lnTo>
                  <a:pt x="300494" y="147586"/>
                </a:lnTo>
                <a:lnTo>
                  <a:pt x="236816" y="147586"/>
                </a:lnTo>
                <a:lnTo>
                  <a:pt x="268655" y="52730"/>
                </a:lnTo>
                <a:lnTo>
                  <a:pt x="300494" y="147586"/>
                </a:lnTo>
                <a:lnTo>
                  <a:pt x="300494" y="10375"/>
                </a:lnTo>
                <a:lnTo>
                  <a:pt x="296849" y="0"/>
                </a:lnTo>
                <a:lnTo>
                  <a:pt x="240131" y="0"/>
                </a:lnTo>
                <a:lnTo>
                  <a:pt x="158877" y="232168"/>
                </a:lnTo>
                <a:lnTo>
                  <a:pt x="208292" y="232168"/>
                </a:lnTo>
                <a:lnTo>
                  <a:pt x="222224" y="190373"/>
                </a:lnTo>
                <a:lnTo>
                  <a:pt x="314756" y="190373"/>
                </a:lnTo>
                <a:lnTo>
                  <a:pt x="328688" y="232168"/>
                </a:lnTo>
                <a:lnTo>
                  <a:pt x="378447" y="232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1090058" y="2355850"/>
            <a:ext cx="922234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-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Подготовка проекта контракта или правовая экспертиза контракта 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-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Защита интеллектуальной собственности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-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Перевод упаковки товара, экспортного контракта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-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Определение условий и расчет логистики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-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Сертификация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-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Оформление документов в рамках прохождения таможенных процедур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-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irce"/>
              </a:rPr>
              <a:t>Консультирование по условиям экспорта товаров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Cir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412</Words>
  <Application>Microsoft Office PowerPoint</Application>
  <PresentationFormat>Произвольный</PresentationFormat>
  <Paragraphs>76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Circ</vt:lpstr>
      <vt:lpstr>Circe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ппт.cdr</dc:title>
  <dc:creator>Katerina</dc:creator>
  <cp:lastModifiedBy>Сенькина Дарья Алексеевна</cp:lastModifiedBy>
  <cp:revision>14</cp:revision>
  <dcterms:created xsi:type="dcterms:W3CDTF">2021-08-11T20:16:41Z</dcterms:created>
  <dcterms:modified xsi:type="dcterms:W3CDTF">2021-11-17T07:47:58Z</dcterms:modified>
</cp:coreProperties>
</file>